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Cabinet Grotesk" panose="020B0604020202020204" charset="0"/>
      <p:regular r:id="rId14"/>
    </p:embeddedFont>
    <p:embeddedFont>
      <p:font typeface="Cabinet Grotesk Heavy" panose="020B0604020202020204" charset="0"/>
      <p:regular r:id="rId15"/>
    </p:embeddedFont>
    <p:embeddedFont>
      <p:font typeface="Cabinet Grotesk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1" d="100"/>
          <a:sy n="21" d="100"/>
        </p:scale>
        <p:origin x="1037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yet Stooker" userId="8c98f2e2-bf25-477d-a050-0102bfcb39dc" providerId="ADAL" clId="{7D92FF02-CBD0-4FFC-B4D2-9BEA09870331}"/>
    <pc:docChg chg="modSld">
      <pc:chgData name="Tuyet Stooker" userId="8c98f2e2-bf25-477d-a050-0102bfcb39dc" providerId="ADAL" clId="{7D92FF02-CBD0-4FFC-B4D2-9BEA09870331}" dt="2026-08-30T19:17:10.260" v="0" actId="20577"/>
      <pc:docMkLst>
        <pc:docMk/>
      </pc:docMkLst>
      <pc:sldChg chg="modSp mod">
        <pc:chgData name="Tuyet Stooker" userId="8c98f2e2-bf25-477d-a050-0102bfcb39dc" providerId="ADAL" clId="{7D92FF02-CBD0-4FFC-B4D2-9BEA09870331}" dt="2026-08-30T19:17:10.260" v="0" actId="20577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9:17:10.260" v="0" actId="20577"/>
          <ac:spMkLst>
            <pc:docMk/>
            <pc:sldMk cId="0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212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Allerlei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verschillen</a:t>
            </a:r>
            <a:endParaRPr lang="en-US" sz="4999" b="1" dirty="0">
              <a:solidFill>
                <a:srgbClr val="000000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30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(met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uitbreiding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45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310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Verteltafel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Uitbreiding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79775"/>
            <a:ext cx="16230600" cy="186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ontdekken dat er allerlei verschillen bestaan tussen families.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leren dat elk gezin waardevol is.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vergelijken twee of meerdere gezinnen met elkaar.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Verteltafel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Ga in een kring zitten bij de verteltafel en benoem alle dieren en voorwerpen.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Animatie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 zou het het verhaal over kunnen gaan?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Logisch rangschikken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83137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Leg het verhaal in de juiste volgorde van links naar rechts in het midden van de kring.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Familiediversiteit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83137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Met wie woon jij in één huis?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90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 deze les?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632825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Deze lesbrief is ontwikkeld in samenwerking met Jørgen Hofmans.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8982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Uitbreiding – Klankgroepen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572208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Klap de woorden uit het boek in klankgroepen/stukjes: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3982366"/>
            <a:ext cx="6004061" cy="434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spons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ver-le-gen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blaft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boer-de-rij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ver-lief-heid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me-di-cijn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pick-nick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39939" y="3982366"/>
            <a:ext cx="6004061" cy="434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boer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die-ren-arts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var-ken, ziek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prach-ti-ge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ge-wel-di-ge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hooi-berg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trek-ker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2E187A-F8A6-4F9A-B244-3F3D01FDB4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21DDDF-ACB8-404A-8C2B-D99AE7B56956}"/>
</file>

<file path=customXml/itemProps3.xml><?xml version="1.0" encoding="utf-8"?>
<ds:datastoreItem xmlns:ds="http://schemas.openxmlformats.org/officeDocument/2006/customXml" ds:itemID="{279A0215-0C07-4751-8003-B54209EE59F7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22171aab-d911-466e-ad67-bf8a68927320"/>
    <ds:schemaRef ds:uri="f62a52bf-34c4-4048-b09c-58a25362e64f"/>
    <ds:schemaRef ds:uri="http://purl.org/dc/elements/1.1/"/>
    <ds:schemaRef ds:uri="http://schemas.microsoft.com/office/2006/metadata/properties"/>
    <ds:schemaRef ds:uri="http://purl.org/dc/dcmitype/"/>
    <ds:schemaRef ds:uri="10580ea0-1ad5-482f-b20c-614d71681fd6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153</Words>
  <Application>Microsoft Office PowerPoint</Application>
  <PresentationFormat>Custom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Cabinet Grotesk Heavy</vt:lpstr>
      <vt:lpstr>Arial</vt:lpstr>
      <vt:lpstr>Cabinet Grotesk Medium</vt:lpstr>
      <vt:lpstr>Calibri</vt:lpstr>
      <vt:lpstr>Cabinet Grotesk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Blanco Powerpoint 2 - Allerlei verschillen</dc:title>
  <cp:lastModifiedBy>Tuyet Stooker</cp:lastModifiedBy>
  <cp:revision>1</cp:revision>
  <dcterms:created xsi:type="dcterms:W3CDTF">2006-08-16T00:00:00Z</dcterms:created>
  <dcterms:modified xsi:type="dcterms:W3CDTF">2026-08-30T19:17:11Z</dcterms:modified>
  <dc:identifier>DAHRVhM4ocg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