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64" r:id="rId8"/>
    <p:sldId id="260" r:id="rId9"/>
    <p:sldId id="261" r:id="rId10"/>
    <p:sldId id="265" r:id="rId11"/>
    <p:sldId id="259" r:id="rId12"/>
    <p:sldId id="267" r:id="rId13"/>
  </p:sldIdLst>
  <p:sldSz cx="18288000" cy="10287000"/>
  <p:notesSz cx="6858000" cy="9144000"/>
  <p:embeddedFontLst>
    <p:embeddedFont>
      <p:font typeface="Cabinet Grotesk" panose="020B0604020202020204" charset="0"/>
      <p:regular r:id="rId14"/>
    </p:embeddedFont>
    <p:embeddedFont>
      <p:font typeface="Cabinet Grotesk Heavy" panose="020B0604020202020204" charset="0"/>
      <p:regular r:id="rId15"/>
    </p:embeddedFont>
    <p:embeddedFont>
      <p:font typeface="Cabinet Grotesk Medium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9AA62-6234-436F-BFD5-BA44181C200D}" v="11" dt="2026-08-30T18:28:03.4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78" y="10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yet Stooker" userId="8c98f2e2-bf25-477d-a050-0102bfcb39dc" providerId="ADAL" clId="{7D92FF02-CBD0-4FFC-B4D2-9BEA09870331}"/>
    <pc:docChg chg="undo custSel addSld delSld modSld sldOrd">
      <pc:chgData name="Tuyet Stooker" userId="8c98f2e2-bf25-477d-a050-0102bfcb39dc" providerId="ADAL" clId="{7D92FF02-CBD0-4FFC-B4D2-9BEA09870331}" dt="2026-08-30T18:28:19.419" v="144" actId="2696"/>
      <pc:docMkLst>
        <pc:docMk/>
      </pc:docMkLst>
      <pc:sldChg chg="modSp mod">
        <pc:chgData name="Tuyet Stooker" userId="8c98f2e2-bf25-477d-a050-0102bfcb39dc" providerId="ADAL" clId="{7D92FF02-CBD0-4FFC-B4D2-9BEA09870331}" dt="2026-08-30T18:24:11.527" v="9" actId="20577"/>
        <pc:sldMkLst>
          <pc:docMk/>
          <pc:sldMk cId="0" sldId="256"/>
        </pc:sldMkLst>
        <pc:spChg chg="mod">
          <ac:chgData name="Tuyet Stooker" userId="8c98f2e2-bf25-477d-a050-0102bfcb39dc" providerId="ADAL" clId="{7D92FF02-CBD0-4FFC-B4D2-9BEA09870331}" dt="2026-08-30T18:24:11.527" v="9" actId="20577"/>
          <ac:spMkLst>
            <pc:docMk/>
            <pc:sldMk cId="0" sldId="256"/>
            <ac:spMk id="2" creationId="{00000000-0000-0000-0000-000000000000}"/>
          </ac:spMkLst>
        </pc:spChg>
      </pc:sldChg>
      <pc:sldChg chg="modSp mod">
        <pc:chgData name="Tuyet Stooker" userId="8c98f2e2-bf25-477d-a050-0102bfcb39dc" providerId="ADAL" clId="{7D92FF02-CBD0-4FFC-B4D2-9BEA09870331}" dt="2026-08-30T18:24:41.496" v="15" actId="20577"/>
        <pc:sldMkLst>
          <pc:docMk/>
          <pc:sldMk cId="0" sldId="257"/>
        </pc:sldMkLst>
        <pc:spChg chg="mod">
          <ac:chgData name="Tuyet Stooker" userId="8c98f2e2-bf25-477d-a050-0102bfcb39dc" providerId="ADAL" clId="{7D92FF02-CBD0-4FFC-B4D2-9BEA09870331}" dt="2026-08-30T18:24:41.496" v="15" actId="20577"/>
          <ac:spMkLst>
            <pc:docMk/>
            <pc:sldMk cId="0" sldId="257"/>
            <ac:spMk id="3" creationId="{00000000-0000-0000-0000-000000000000}"/>
          </ac:spMkLst>
        </pc:spChg>
      </pc:sldChg>
      <pc:sldChg chg="modSp mod">
        <pc:chgData name="Tuyet Stooker" userId="8c98f2e2-bf25-477d-a050-0102bfcb39dc" providerId="ADAL" clId="{7D92FF02-CBD0-4FFC-B4D2-9BEA09870331}" dt="2026-08-30T18:24:53.796" v="18" actId="20577"/>
        <pc:sldMkLst>
          <pc:docMk/>
          <pc:sldMk cId="0" sldId="258"/>
        </pc:sldMkLst>
        <pc:spChg chg="mod">
          <ac:chgData name="Tuyet Stooker" userId="8c98f2e2-bf25-477d-a050-0102bfcb39dc" providerId="ADAL" clId="{7D92FF02-CBD0-4FFC-B4D2-9BEA09870331}" dt="2026-08-30T18:24:53.796" v="18" actId="20577"/>
          <ac:spMkLst>
            <pc:docMk/>
            <pc:sldMk cId="0" sldId="258"/>
            <ac:spMk id="3" creationId="{00000000-0000-0000-0000-000000000000}"/>
          </ac:spMkLst>
        </pc:spChg>
      </pc:sldChg>
      <pc:sldChg chg="delSp modSp mod ord">
        <pc:chgData name="Tuyet Stooker" userId="8c98f2e2-bf25-477d-a050-0102bfcb39dc" providerId="ADAL" clId="{7D92FF02-CBD0-4FFC-B4D2-9BEA09870331}" dt="2026-08-30T18:27:49.470" v="139"/>
        <pc:sldMkLst>
          <pc:docMk/>
          <pc:sldMk cId="0" sldId="259"/>
        </pc:sldMkLst>
        <pc:spChg chg="del mod">
          <ac:chgData name="Tuyet Stooker" userId="8c98f2e2-bf25-477d-a050-0102bfcb39dc" providerId="ADAL" clId="{7D92FF02-CBD0-4FFC-B4D2-9BEA09870331}" dt="2026-08-30T18:25:14.701" v="38" actId="478"/>
          <ac:spMkLst>
            <pc:docMk/>
            <pc:sldMk cId="0" sldId="259"/>
            <ac:spMk id="2" creationId="{00000000-0000-0000-0000-000000000000}"/>
          </ac:spMkLst>
        </pc:spChg>
        <pc:spChg chg="del mod">
          <ac:chgData name="Tuyet Stooker" userId="8c98f2e2-bf25-477d-a050-0102bfcb39dc" providerId="ADAL" clId="{7D92FF02-CBD0-4FFC-B4D2-9BEA09870331}" dt="2026-08-30T18:25:14.273" v="36" actId="478"/>
          <ac:spMkLst>
            <pc:docMk/>
            <pc:sldMk cId="0" sldId="259"/>
            <ac:spMk id="3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27:36.826" v="113" actId="20577"/>
          <ac:spMkLst>
            <pc:docMk/>
            <pc:sldMk cId="0" sldId="259"/>
            <ac:spMk id="4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27:46.627" v="135" actId="1076"/>
          <ac:spMkLst>
            <pc:docMk/>
            <pc:sldMk cId="0" sldId="259"/>
            <ac:spMk id="5" creationId="{00000000-0000-0000-0000-000000000000}"/>
          </ac:spMkLst>
        </pc:spChg>
      </pc:sldChg>
      <pc:sldChg chg="addSp modSp mod">
        <pc:chgData name="Tuyet Stooker" userId="8c98f2e2-bf25-477d-a050-0102bfcb39dc" providerId="ADAL" clId="{7D92FF02-CBD0-4FFC-B4D2-9BEA09870331}" dt="2026-08-30T18:25:44.338" v="64" actId="22"/>
        <pc:sldMkLst>
          <pc:docMk/>
          <pc:sldMk cId="0" sldId="260"/>
        </pc:sldMkLst>
        <pc:spChg chg="mod">
          <ac:chgData name="Tuyet Stooker" userId="8c98f2e2-bf25-477d-a050-0102bfcb39dc" providerId="ADAL" clId="{7D92FF02-CBD0-4FFC-B4D2-9BEA09870331}" dt="2026-08-30T18:25:36.505" v="61" actId="1076"/>
          <ac:spMkLst>
            <pc:docMk/>
            <pc:sldMk cId="0" sldId="260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25:38.061" v="62" actId="20577"/>
          <ac:spMkLst>
            <pc:docMk/>
            <pc:sldMk cId="0" sldId="260"/>
            <ac:spMk id="3" creationId="{00000000-0000-0000-0000-000000000000}"/>
          </ac:spMkLst>
        </pc:spChg>
        <pc:picChg chg="add">
          <ac:chgData name="Tuyet Stooker" userId="8c98f2e2-bf25-477d-a050-0102bfcb39dc" providerId="ADAL" clId="{7D92FF02-CBD0-4FFC-B4D2-9BEA09870331}" dt="2026-08-30T18:25:41.044" v="63" actId="22"/>
          <ac:picMkLst>
            <pc:docMk/>
            <pc:sldMk cId="0" sldId="260"/>
            <ac:picMk id="5" creationId="{D270395B-C7DB-C31B-57C9-1E78755EEEC4}"/>
          </ac:picMkLst>
        </pc:picChg>
        <pc:picChg chg="add">
          <ac:chgData name="Tuyet Stooker" userId="8c98f2e2-bf25-477d-a050-0102bfcb39dc" providerId="ADAL" clId="{7D92FF02-CBD0-4FFC-B4D2-9BEA09870331}" dt="2026-08-30T18:25:44.338" v="64" actId="22"/>
          <ac:picMkLst>
            <pc:docMk/>
            <pc:sldMk cId="0" sldId="260"/>
            <ac:picMk id="7" creationId="{D7C5E7BF-3A4C-A16E-0C45-747D44F2E12D}"/>
          </ac:picMkLst>
        </pc:picChg>
        <pc:picChg chg="add">
          <ac:chgData name="Tuyet Stooker" userId="8c98f2e2-bf25-477d-a050-0102bfcb39dc" providerId="ADAL" clId="{7D92FF02-CBD0-4FFC-B4D2-9BEA09870331}" dt="2026-08-30T18:25:44.338" v="64" actId="22"/>
          <ac:picMkLst>
            <pc:docMk/>
            <pc:sldMk cId="0" sldId="260"/>
            <ac:picMk id="9" creationId="{E3365FD1-0196-A3B0-903F-A02614FB3151}"/>
          </ac:picMkLst>
        </pc:picChg>
      </pc:sldChg>
      <pc:sldChg chg="delSp modSp mod">
        <pc:chgData name="Tuyet Stooker" userId="8c98f2e2-bf25-477d-a050-0102bfcb39dc" providerId="ADAL" clId="{7D92FF02-CBD0-4FFC-B4D2-9BEA09870331}" dt="2026-08-30T18:26:24.345" v="84" actId="478"/>
        <pc:sldMkLst>
          <pc:docMk/>
          <pc:sldMk cId="0" sldId="261"/>
        </pc:sldMkLst>
        <pc:spChg chg="mod">
          <ac:chgData name="Tuyet Stooker" userId="8c98f2e2-bf25-477d-a050-0102bfcb39dc" providerId="ADAL" clId="{7D92FF02-CBD0-4FFC-B4D2-9BEA09870331}" dt="2026-08-30T18:25:56.808" v="76" actId="20577"/>
          <ac:spMkLst>
            <pc:docMk/>
            <pc:sldMk cId="0" sldId="261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26:22.314" v="83" actId="12"/>
          <ac:spMkLst>
            <pc:docMk/>
            <pc:sldMk cId="0" sldId="261"/>
            <ac:spMk id="3" creationId="{00000000-0000-0000-0000-000000000000}"/>
          </ac:spMkLst>
        </pc:spChg>
        <pc:spChg chg="del">
          <ac:chgData name="Tuyet Stooker" userId="8c98f2e2-bf25-477d-a050-0102bfcb39dc" providerId="ADAL" clId="{7D92FF02-CBD0-4FFC-B4D2-9BEA09870331}" dt="2026-08-30T18:26:24.345" v="84" actId="478"/>
          <ac:spMkLst>
            <pc:docMk/>
            <pc:sldMk cId="0" sldId="261"/>
            <ac:spMk id="4" creationId="{00000000-0000-0000-0000-000000000000}"/>
          </ac:spMkLst>
        </pc:spChg>
      </pc:sldChg>
      <pc:sldChg chg="addSp delSp del mod">
        <pc:chgData name="Tuyet Stooker" userId="8c98f2e2-bf25-477d-a050-0102bfcb39dc" providerId="ADAL" clId="{7D92FF02-CBD0-4FFC-B4D2-9BEA09870331}" dt="2026-08-30T18:26:58.319" v="94" actId="47"/>
        <pc:sldMkLst>
          <pc:docMk/>
          <pc:sldMk cId="0" sldId="262"/>
        </pc:sldMkLst>
        <pc:picChg chg="add del">
          <ac:chgData name="Tuyet Stooker" userId="8c98f2e2-bf25-477d-a050-0102bfcb39dc" providerId="ADAL" clId="{7D92FF02-CBD0-4FFC-B4D2-9BEA09870331}" dt="2026-08-30T18:26:53.705" v="92" actId="22"/>
          <ac:picMkLst>
            <pc:docMk/>
            <pc:sldMk cId="0" sldId="262"/>
            <ac:picMk id="6" creationId="{31E47D2C-7085-745D-20A8-3EC034144860}"/>
          </ac:picMkLst>
        </pc:picChg>
      </pc:sldChg>
      <pc:sldChg chg="add del ord">
        <pc:chgData name="Tuyet Stooker" userId="8c98f2e2-bf25-477d-a050-0102bfcb39dc" providerId="ADAL" clId="{7D92FF02-CBD0-4FFC-B4D2-9BEA09870331}" dt="2026-08-30T18:27:23.554" v="99" actId="47"/>
        <pc:sldMkLst>
          <pc:docMk/>
          <pc:sldMk cId="403880056" sldId="263"/>
        </pc:sldMkLst>
      </pc:sldChg>
      <pc:sldChg chg="add">
        <pc:chgData name="Tuyet Stooker" userId="8c98f2e2-bf25-477d-a050-0102bfcb39dc" providerId="ADAL" clId="{7D92FF02-CBD0-4FFC-B4D2-9BEA09870331}" dt="2026-08-30T18:26:36.600" v="86" actId="2890"/>
        <pc:sldMkLst>
          <pc:docMk/>
          <pc:sldMk cId="4172620728" sldId="264"/>
        </pc:sldMkLst>
      </pc:sldChg>
      <pc:sldChg chg="modSp add mod setBg">
        <pc:chgData name="Tuyet Stooker" userId="8c98f2e2-bf25-477d-a050-0102bfcb39dc" providerId="ADAL" clId="{7D92FF02-CBD0-4FFC-B4D2-9BEA09870331}" dt="2026-08-30T18:27:05.788" v="95" actId="207"/>
        <pc:sldMkLst>
          <pc:docMk/>
          <pc:sldMk cId="0" sldId="265"/>
        </pc:sldMkLst>
        <pc:spChg chg="mod">
          <ac:chgData name="Tuyet Stooker" userId="8c98f2e2-bf25-477d-a050-0102bfcb39dc" providerId="ADAL" clId="{7D92FF02-CBD0-4FFC-B4D2-9BEA09870331}" dt="2026-08-30T18:27:05.788" v="95" actId="207"/>
          <ac:spMkLst>
            <pc:docMk/>
            <pc:sldMk cId="0" sldId="265"/>
            <ac:spMk id="3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27:05.788" v="95" actId="207"/>
          <ac:spMkLst>
            <pc:docMk/>
            <pc:sldMk cId="0" sldId="265"/>
            <ac:spMk id="4" creationId="{00000000-0000-0000-0000-000000000000}"/>
          </ac:spMkLst>
        </pc:spChg>
      </pc:sldChg>
      <pc:sldChg chg="add del setBg">
        <pc:chgData name="Tuyet Stooker" userId="8c98f2e2-bf25-477d-a050-0102bfcb39dc" providerId="ADAL" clId="{7D92FF02-CBD0-4FFC-B4D2-9BEA09870331}" dt="2026-08-30T18:28:19.419" v="144" actId="2696"/>
        <pc:sldMkLst>
          <pc:docMk/>
          <pc:sldMk cId="3778611004" sldId="266"/>
        </pc:sldMkLst>
      </pc:sldChg>
      <pc:sldChg chg="modSp add mod setBg">
        <pc:chgData name="Tuyet Stooker" userId="8c98f2e2-bf25-477d-a050-0102bfcb39dc" providerId="ADAL" clId="{7D92FF02-CBD0-4FFC-B4D2-9BEA09870331}" dt="2026-08-30T18:28:15.942" v="143" actId="207"/>
        <pc:sldMkLst>
          <pc:docMk/>
          <pc:sldMk cId="679020631" sldId="267"/>
        </pc:sldMkLst>
        <pc:spChg chg="mod">
          <ac:chgData name="Tuyet Stooker" userId="8c98f2e2-bf25-477d-a050-0102bfcb39dc" providerId="ADAL" clId="{7D92FF02-CBD0-4FFC-B4D2-9BEA09870331}" dt="2026-08-30T18:28:10.362" v="142" actId="207"/>
          <ac:spMkLst>
            <pc:docMk/>
            <pc:sldMk cId="679020631" sldId="267"/>
            <ac:spMk id="2" creationId="{63AFC874-EE6C-1FEB-24CE-64D388B9B61E}"/>
          </ac:spMkLst>
        </pc:spChg>
        <pc:spChg chg="mod">
          <ac:chgData name="Tuyet Stooker" userId="8c98f2e2-bf25-477d-a050-0102bfcb39dc" providerId="ADAL" clId="{7D92FF02-CBD0-4FFC-B4D2-9BEA09870331}" dt="2026-08-30T18:28:15.942" v="143" actId="207"/>
          <ac:spMkLst>
            <pc:docMk/>
            <pc:sldMk cId="679020631" sldId="267"/>
            <ac:spMk id="3" creationId="{01A638D1-FD34-93B6-8D21-98091790A153}"/>
          </ac:spMkLst>
        </pc:spChg>
      </pc:sldChg>
      <pc:sldChg chg="new del">
        <pc:chgData name="Tuyet Stooker" userId="8c98f2e2-bf25-477d-a050-0102bfcb39dc" providerId="ADAL" clId="{7D92FF02-CBD0-4FFC-B4D2-9BEA09870331}" dt="2026-08-30T18:27:22.333" v="98" actId="47"/>
        <pc:sldMkLst>
          <pc:docMk/>
          <pc:sldMk cId="4033758833" sldId="26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559175"/>
            <a:ext cx="16230600" cy="21284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Anders </a:t>
            </a:r>
            <a:r>
              <a:rPr lang="en-US" sz="4999" b="1" dirty="0" err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zijn</a:t>
            </a:r>
            <a:r>
              <a:rPr lang="en-US" sz="4999" b="1" dirty="0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is </a:t>
            </a:r>
            <a:r>
              <a:rPr lang="en-US" sz="4999" b="1" dirty="0" err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normaal</a:t>
            </a:r>
            <a:endParaRPr lang="en-US" sz="4999" b="1" dirty="0">
              <a:solidFill>
                <a:srgbClr val="000000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err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Lesduur</a:t>
            </a:r>
            <a:r>
              <a:rPr lang="en-US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: 30 </a:t>
            </a:r>
            <a:r>
              <a:rPr lang="en-US" sz="3500" b="1" dirty="0" err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endParaRPr lang="en-US" sz="3500" b="1" dirty="0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(met </a:t>
            </a:r>
            <a:r>
              <a:rPr lang="en-US" sz="3500" b="1" dirty="0" err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uitbreiding</a:t>
            </a:r>
            <a:r>
              <a:rPr lang="en-US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 45 </a:t>
            </a:r>
            <a:r>
              <a:rPr lang="en-US" sz="3500" b="1" dirty="0" err="1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r>
              <a:rPr lang="en-US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gaan we doen?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60650"/>
            <a:ext cx="16230600" cy="248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Leerdoelen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Stripverhaal Hond Aap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Evaluatie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Uitbreiding Teken jezelf met vier armen!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Leerdoelen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909385"/>
            <a:ext cx="16230600" cy="2487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ontdekken dat iedereen uniek is.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praten over wat nummers voor mensen kunnen betekenen.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vertellen positieve dingen over een klasgenoot.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Jullie tekenen een klasgenoot en laten zien dat iedereen erbij hoort</a:t>
            </a:r>
            <a:endParaRPr lang="en-US" sz="3499" dirty="0">
              <a:solidFill>
                <a:srgbClr val="000000"/>
              </a:solidFill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56E616-A1E2-D3EC-FE00-9F046C738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>
            <a:extLst>
              <a:ext uri="{FF2B5EF4-FFF2-40B4-BE49-F238E27FC236}">
                <a16:creationId xmlns:a16="http://schemas.microsoft.com/office/drawing/2014/main" id="{63F18DD3-CBFE-031F-5C8A-A25574F9E2C6}"/>
              </a:ext>
            </a:extLst>
          </p:cNvPr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Introductie</a:t>
            </a:r>
            <a:endParaRPr lang="en-US" sz="4999" b="1" dirty="0">
              <a:solidFill>
                <a:srgbClr val="000000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0DE33F5-9C05-1BAE-695D-2A567344EEDB}"/>
              </a:ext>
            </a:extLst>
          </p:cNvPr>
          <p:cNvSpPr txBox="1"/>
          <p:nvPr/>
        </p:nvSpPr>
        <p:spPr>
          <a:xfrm>
            <a:off x="1028700" y="2142792"/>
            <a:ext cx="16230600" cy="1859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nl-NL" sz="3500" dirty="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Zijn we allemaal hetzelfde?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nl-NL" sz="3500" dirty="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maakt jou bijzonder?</a:t>
            </a:r>
          </a:p>
          <a:p>
            <a:pPr marL="755651" lvl="1" indent="-377825" algn="l">
              <a:lnSpc>
                <a:spcPts val="4900"/>
              </a:lnSpc>
              <a:buFont typeface="Arial"/>
              <a:buChar char="•"/>
            </a:pPr>
            <a:r>
              <a:rPr lang="nl-NL" sz="3500" dirty="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Moet je op anderen lijken om erbij te horen? </a:t>
            </a:r>
          </a:p>
        </p:txBody>
      </p:sp>
    </p:spTree>
    <p:extLst>
      <p:ext uri="{BB962C8B-B14F-4D97-AF65-F5344CB8AC3E}">
        <p14:creationId xmlns:p14="http://schemas.microsoft.com/office/powerpoint/2010/main" val="4172620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 rot="5400000">
            <a:off x="8942388" y="4697412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Stripverhaal</a:t>
            </a:r>
            <a:endParaRPr lang="en-US" sz="4999" b="1" dirty="0">
              <a:solidFill>
                <a:srgbClr val="000000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60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dirty="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70395B-C7DB-C31B-57C9-1E78755EE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843"/>
            <a:ext cx="7448689" cy="10287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C5E7BF-3A4C-A16E-0C45-747D44F2E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843"/>
            <a:ext cx="7448689" cy="10287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3365FD1-0196-A3B0-903F-A02614FB31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689" y="-30843"/>
            <a:ext cx="7448689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85825"/>
            <a:ext cx="16230600" cy="1758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 dirty="0" err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Stripverhaal</a:t>
            </a:r>
            <a:endParaRPr lang="en-US" sz="5000" b="1" dirty="0">
              <a:solidFill>
                <a:srgbClr val="000000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  <a:p>
            <a:pPr algn="ctr">
              <a:lnSpc>
                <a:spcPts val="7000"/>
              </a:lnSpc>
            </a:pPr>
            <a:r>
              <a:rPr lang="en-US" sz="5000" b="1" dirty="0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95400" y="2631799"/>
            <a:ext cx="16230600" cy="5001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Hoe voelde de hond Aap zich? 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Waarom praten de mensen tegen Aap? 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denk je dat Tom hiervan vindt? 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Waarom wilden de kat en de honden niet met Aap spelen? 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Lijken alle andere honden wel op elkaar?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vinden wij daarvan?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kunnen wij doen als we zien dat iemand wordt buitengesloten? 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b="1" dirty="0">
                <a:solidFill>
                  <a:srgbClr val="000000"/>
                </a:solidFill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zullen we afspreken als zoiets gebeurt in onze klas</a:t>
            </a:r>
            <a:endParaRPr lang="en-US" sz="3500" b="1" dirty="0">
              <a:solidFill>
                <a:srgbClr val="000000"/>
              </a:solidFill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0363200" y="898982"/>
            <a:ext cx="6896100" cy="8921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Stripverhaal</a:t>
            </a:r>
            <a:endParaRPr lang="en-US" sz="4999" b="1" dirty="0"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668000" y="1791158"/>
            <a:ext cx="6896100" cy="68861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Wat gaan Teckel en Aap samen doen?</a:t>
            </a: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Gaan de andere honden en mensen nu wél met Aap en de kleine teckel spelen?</a:t>
            </a: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Bedenk eerst wat je personages zeggen.</a:t>
            </a: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Teken daarna de tekstballonnen en maak je strip af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algn="ctr">
              <a:lnSpc>
                <a:spcPts val="4899"/>
              </a:lnSpc>
            </a:pP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7C14329-840D-CC35-AAC8-F11C6EA39A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86" y="90716"/>
            <a:ext cx="7448689" cy="10287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Evaluatie</a:t>
            </a:r>
            <a:r>
              <a:rPr lang="en-US" sz="4999" b="1" dirty="0">
                <a:solidFill>
                  <a:srgbClr val="000000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781800" y="4842295"/>
            <a:ext cx="16230600" cy="60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77826" lvl="1" algn="l">
              <a:lnSpc>
                <a:spcPts val="4900"/>
              </a:lnSpc>
            </a:pPr>
            <a:r>
              <a:rPr lang="nl-NL" sz="3500" dirty="0">
                <a:solidFill>
                  <a:srgbClr val="000000"/>
                </a:solidFill>
                <a:latin typeface="Cabinet Grotesk"/>
                <a:ea typeface="Cabinet Grotesk"/>
                <a:cs typeface="Cabinet Grotesk"/>
                <a:sym typeface="Cabinet Grotesk"/>
              </a:rPr>
              <a:t>Wat heb je geleerd?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90D5F-BBC3-ECB4-2133-90D2F5F5D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63AFC874-EE6C-1FEB-24CE-64D388B9B61E}"/>
              </a:ext>
            </a:extLst>
          </p:cNvPr>
          <p:cNvSpPr txBox="1"/>
          <p:nvPr/>
        </p:nvSpPr>
        <p:spPr>
          <a:xfrm>
            <a:off x="1028700" y="952500"/>
            <a:ext cx="16230600" cy="1758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Uitbreiding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 – Teken </a:t>
            </a: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jezelf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nét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iets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anders</a:t>
            </a:r>
            <a:endParaRPr lang="en-US" sz="4999" b="1" dirty="0">
              <a:latin typeface="Cabinet Grotesk Heavy"/>
              <a:ea typeface="Cabinet Grotesk Heavy"/>
              <a:cs typeface="Cabinet Grotesk Heavy"/>
              <a:sym typeface="Cabinet Grotesk Heavy"/>
            </a:endParaRPr>
          </a:p>
          <a:p>
            <a:pPr algn="ctr">
              <a:lnSpc>
                <a:spcPts val="6999"/>
              </a:lnSpc>
            </a:pPr>
            <a:endParaRPr lang="en-US" sz="4999" b="1" dirty="0"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01A638D1-FD34-93B6-8D21-98091790A153}"/>
              </a:ext>
            </a:extLst>
          </p:cNvPr>
          <p:cNvSpPr txBox="1"/>
          <p:nvPr/>
        </p:nvSpPr>
        <p:spPr>
          <a:xfrm>
            <a:off x="1028700" y="2909385"/>
            <a:ext cx="16230600" cy="43726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Hoe zou jij eruitzien met vier armen?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Wat zou je allemaal kunnen doen met je extra armen?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Zou je het handig vinden om drie of vier armen te hebben?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Hoe laat je zien dat je erbij hoort, ook als je anders bent dan anderen?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endParaRPr lang="nl-NL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b="1" dirty="0">
                <a:latin typeface="Cabinet Grotesk"/>
                <a:ea typeface="Cabinet Grotesk"/>
                <a:cs typeface="Cabinet Grotesk"/>
                <a:sym typeface="Cabinet Grotesk"/>
              </a:rPr>
              <a:t>Opdracht: Teken jezelf met vier armen en laat zien wat je met je extra armen zou doen.</a:t>
            </a:r>
          </a:p>
        </p:txBody>
      </p:sp>
    </p:spTree>
    <p:extLst>
      <p:ext uri="{BB962C8B-B14F-4D97-AF65-F5344CB8AC3E}">
        <p14:creationId xmlns:p14="http://schemas.microsoft.com/office/powerpoint/2010/main" val="6790206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2a52bf-34c4-4048-b09c-58a25362e64f" xsi:nil="true"/>
    <lcf76f155ced4ddcb4097134ff3c332f xmlns="10580ea0-1ad5-482f-b20c-614d71681fd6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F5D1EE00D914E9B5427E5A9E647AD" ma:contentTypeVersion="16" ma:contentTypeDescription="Create a new document." ma:contentTypeScope="" ma:versionID="334b29a66b098375ce00e23e7164584b">
  <xsd:schema xmlns:xsd="http://www.w3.org/2001/XMLSchema" xmlns:xs="http://www.w3.org/2001/XMLSchema" xmlns:p="http://schemas.microsoft.com/office/2006/metadata/properties" xmlns:ns2="10580ea0-1ad5-482f-b20c-614d71681fd6" xmlns:ns3="f62a52bf-34c4-4048-b09c-58a25362e64f" xmlns:ns4="22171aab-d911-466e-ad67-bf8a68927320" targetNamespace="http://schemas.microsoft.com/office/2006/metadata/properties" ma:root="true" ma:fieldsID="5df4b2cc380778bba86542b35ab5c585" ns2:_="" ns3:_="" ns4:_="">
    <xsd:import namespace="10580ea0-1ad5-482f-b20c-614d71681fd6"/>
    <xsd:import namespace="f62a52bf-34c4-4048-b09c-58a25362e64f"/>
    <xsd:import namespace="22171aab-d911-466e-ad67-bf8a68927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80ea0-1ad5-482f-b20c-614d71681f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525d9d6-2eb2-4e0b-85c6-c94afad0db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a52bf-34c4-4048-b09c-58a25362e6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90e9bc-9e28-4605-b3a1-81dc391e427d}" ma:internalName="TaxCatchAll" ma:showField="CatchAllData" ma:web="f62a52bf-34c4-4048-b09c-58a25362e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1aab-d911-466e-ad67-bf8a6892732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B2D7924-4CCB-4914-BD77-49A2A293036A}">
  <ds:schemaRefs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schemas.microsoft.com/office/infopath/2007/PartnerControls"/>
    <ds:schemaRef ds:uri="22171aab-d911-466e-ad67-bf8a68927320"/>
    <ds:schemaRef ds:uri="f62a52bf-34c4-4048-b09c-58a25362e64f"/>
    <ds:schemaRef ds:uri="10580ea0-1ad5-482f-b20c-614d71681fd6"/>
  </ds:schemaRefs>
</ds:datastoreItem>
</file>

<file path=customXml/itemProps2.xml><?xml version="1.0" encoding="utf-8"?>
<ds:datastoreItem xmlns:ds="http://schemas.openxmlformats.org/officeDocument/2006/customXml" ds:itemID="{1265F0D9-91DF-45D9-8A80-8A03115C7E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CF79EAB-8A46-460B-81D6-6FA528F73B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580ea0-1ad5-482f-b20c-614d71681fd6"/>
    <ds:schemaRef ds:uri="f62a52bf-34c4-4048-b09c-58a25362e64f"/>
    <ds:schemaRef ds:uri="22171aab-d911-466e-ad67-bf8a689273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284</Words>
  <Application>Microsoft Office PowerPoint</Application>
  <PresentationFormat>Custom</PresentationFormat>
  <Paragraphs>44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Cabinet Grotesk Medium</vt:lpstr>
      <vt:lpstr>Cabinet Grotesk</vt:lpstr>
      <vt:lpstr>Arial</vt:lpstr>
      <vt:lpstr>Cabinet Grotesk Heavy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Blanco Powerpoint 3 - Vandaag voel ik me anders</dc:title>
  <cp:lastModifiedBy>Tuyet Stooker</cp:lastModifiedBy>
  <cp:revision>1</cp:revision>
  <dcterms:created xsi:type="dcterms:W3CDTF">2006-08-16T00:00:00Z</dcterms:created>
  <dcterms:modified xsi:type="dcterms:W3CDTF">2026-08-30T18:28:26Z</dcterms:modified>
  <dc:identifier>DAHRV0dCVQA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0x010100084F5D1EE00D914E9B5427E5A9E647AD</vt:lpwstr>
  </property>
  <property fmtid="{D5CDD505-2E9C-101B-9397-08002B2CF9AE}" pid="3" name="MediaServiceImageTags">
    <vt:lpwstr/>
  </property>
</Properties>
</file>