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257" r:id="rId5"/>
    <p:sldId id="256" r:id="rId6"/>
    <p:sldId id="263" r:id="rId7"/>
    <p:sldId id="258" r:id="rId8"/>
    <p:sldId id="259" r:id="rId9"/>
    <p:sldId id="260" r:id="rId10"/>
    <p:sldId id="261" r:id="rId11"/>
    <p:sldId id="262" r:id="rId12"/>
    <p:sldId id="264" r:id="rId13"/>
  </p:sldIdLst>
  <p:sldSz cx="18288000" cy="10287000"/>
  <p:notesSz cx="6858000" cy="9144000"/>
  <p:embeddedFontLst>
    <p:embeddedFont>
      <p:font typeface="Cabinet Grotesk" panose="020B0604020202020204" charset="0"/>
      <p:regular r:id="rId15"/>
    </p:embeddedFont>
    <p:embeddedFont>
      <p:font typeface="Cabinet Grotesk Heavy" panose="020B0604020202020204" charset="0"/>
      <p:regular r:id="rId16"/>
    </p:embeddedFont>
    <p:embeddedFont>
      <p:font typeface="Cabinet Grotesk Medium"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2CF075-9E4D-4C91-8501-8284416FCD66}" v="1" dt="2026-08-30T19:17:27.188"/>
    <p1510:client id="{FC9E59A8-06ED-4F53-9A88-D4FA4EB6C698}" v="1" dt="2026-08-30T16:52:03.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78" y="10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custSel addSld delSld modSld">
      <pc:chgData name="Tuyet Stooker" userId="8c98f2e2-bf25-477d-a050-0102bfcb39dc" providerId="ADAL" clId="{7D92FF02-CBD0-4FFC-B4D2-9BEA09870331}" dt="2026-08-30T19:18:06.689" v="14" actId="207"/>
      <pc:docMkLst>
        <pc:docMk/>
      </pc:docMkLst>
      <pc:sldChg chg="modSp add del mod setBg">
        <pc:chgData name="Tuyet Stooker" userId="8c98f2e2-bf25-477d-a050-0102bfcb39dc" providerId="ADAL" clId="{7D92FF02-CBD0-4FFC-B4D2-9BEA09870331}" dt="2026-08-30T19:17:41.059" v="7" actId="207"/>
        <pc:sldMkLst>
          <pc:docMk/>
          <pc:sldMk cId="0" sldId="256"/>
        </pc:sldMkLst>
        <pc:spChg chg="mod">
          <ac:chgData name="Tuyet Stooker" userId="8c98f2e2-bf25-477d-a050-0102bfcb39dc" providerId="ADAL" clId="{7D92FF02-CBD0-4FFC-B4D2-9BEA09870331}" dt="2026-08-30T19:17:41.059" v="7" actId="207"/>
          <ac:spMkLst>
            <pc:docMk/>
            <pc:sldMk cId="0" sldId="256"/>
            <ac:spMk id="2" creationId="{00000000-0000-0000-0000-000000000000}"/>
          </ac:spMkLst>
        </pc:spChg>
      </pc:sldChg>
      <pc:sldChg chg="modSp add del mod setBg">
        <pc:chgData name="Tuyet Stooker" userId="8c98f2e2-bf25-477d-a050-0102bfcb39dc" providerId="ADAL" clId="{7D92FF02-CBD0-4FFC-B4D2-9BEA09870331}" dt="2026-08-30T19:17:38.077" v="6" actId="207"/>
        <pc:sldMkLst>
          <pc:docMk/>
          <pc:sldMk cId="0" sldId="257"/>
        </pc:sldMkLst>
        <pc:spChg chg="mod">
          <ac:chgData name="Tuyet Stooker" userId="8c98f2e2-bf25-477d-a050-0102bfcb39dc" providerId="ADAL" clId="{7D92FF02-CBD0-4FFC-B4D2-9BEA09870331}" dt="2026-08-30T19:17:38.077" v="6" actId="207"/>
          <ac:spMkLst>
            <pc:docMk/>
            <pc:sldMk cId="0" sldId="257"/>
            <ac:spMk id="2" creationId="{00000000-0000-0000-0000-000000000000}"/>
          </ac:spMkLst>
        </pc:spChg>
        <pc:spChg chg="mod">
          <ac:chgData name="Tuyet Stooker" userId="8c98f2e2-bf25-477d-a050-0102bfcb39dc" providerId="ADAL" clId="{7D92FF02-CBD0-4FFC-B4D2-9BEA09870331}" dt="2026-08-30T19:17:38.077" v="6" actId="207"/>
          <ac:spMkLst>
            <pc:docMk/>
            <pc:sldMk cId="0" sldId="257"/>
            <ac:spMk id="3" creationId="{00000000-0000-0000-0000-000000000000}"/>
          </ac:spMkLst>
        </pc:spChg>
        <pc:spChg chg="mod">
          <ac:chgData name="Tuyet Stooker" userId="8c98f2e2-bf25-477d-a050-0102bfcb39dc" providerId="ADAL" clId="{7D92FF02-CBD0-4FFC-B4D2-9BEA09870331}" dt="2026-08-30T19:17:38.077" v="6" actId="207"/>
          <ac:spMkLst>
            <pc:docMk/>
            <pc:sldMk cId="0" sldId="257"/>
            <ac:spMk id="5" creationId="{2CFC9CB1-5620-3691-CDBC-FA1A1276361D}"/>
          </ac:spMkLst>
        </pc:spChg>
      </pc:sldChg>
      <pc:sldChg chg="modSp add del mod setBg">
        <pc:chgData name="Tuyet Stooker" userId="8c98f2e2-bf25-477d-a050-0102bfcb39dc" providerId="ADAL" clId="{7D92FF02-CBD0-4FFC-B4D2-9BEA09870331}" dt="2026-08-30T19:17:47.133" v="9" actId="207"/>
        <pc:sldMkLst>
          <pc:docMk/>
          <pc:sldMk cId="0" sldId="258"/>
        </pc:sldMkLst>
        <pc:spChg chg="mod">
          <ac:chgData name="Tuyet Stooker" userId="8c98f2e2-bf25-477d-a050-0102bfcb39dc" providerId="ADAL" clId="{7D92FF02-CBD0-4FFC-B4D2-9BEA09870331}" dt="2026-08-30T19:17:47.133" v="9" actId="207"/>
          <ac:spMkLst>
            <pc:docMk/>
            <pc:sldMk cId="0" sldId="258"/>
            <ac:spMk id="2" creationId="{00000000-0000-0000-0000-000000000000}"/>
          </ac:spMkLst>
        </pc:spChg>
        <pc:spChg chg="mod">
          <ac:chgData name="Tuyet Stooker" userId="8c98f2e2-bf25-477d-a050-0102bfcb39dc" providerId="ADAL" clId="{7D92FF02-CBD0-4FFC-B4D2-9BEA09870331}" dt="2026-08-30T19:17:47.133" v="9" actId="207"/>
          <ac:spMkLst>
            <pc:docMk/>
            <pc:sldMk cId="0" sldId="258"/>
            <ac:spMk id="3" creationId="{00000000-0000-0000-0000-000000000000}"/>
          </ac:spMkLst>
        </pc:spChg>
      </pc:sldChg>
      <pc:sldChg chg="addSp delSp modSp add del mod setBg modAnim">
        <pc:chgData name="Tuyet Stooker" userId="8c98f2e2-bf25-477d-a050-0102bfcb39dc" providerId="ADAL" clId="{7D92FF02-CBD0-4FFC-B4D2-9BEA09870331}" dt="2026-08-30T19:17:50.825" v="10" actId="207"/>
        <pc:sldMkLst>
          <pc:docMk/>
          <pc:sldMk cId="0" sldId="259"/>
        </pc:sldMkLst>
        <pc:spChg chg="mod">
          <ac:chgData name="Tuyet Stooker" userId="8c98f2e2-bf25-477d-a050-0102bfcb39dc" providerId="ADAL" clId="{7D92FF02-CBD0-4FFC-B4D2-9BEA09870331}" dt="2026-08-30T19:17:50.825" v="10" actId="207"/>
          <ac:spMkLst>
            <pc:docMk/>
            <pc:sldMk cId="0" sldId="259"/>
            <ac:spMk id="2" creationId="{00000000-0000-0000-0000-000000000000}"/>
          </ac:spMkLst>
        </pc:spChg>
        <pc:spChg chg="del">
          <ac:chgData name="Tuyet Stooker" userId="8c98f2e2-bf25-477d-a050-0102bfcb39dc" providerId="ADAL" clId="{7D92FF02-CBD0-4FFC-B4D2-9BEA09870331}" dt="2026-08-30T16:51:44.334" v="0" actId="478"/>
          <ac:spMkLst>
            <pc:docMk/>
            <pc:sldMk cId="0" sldId="259"/>
            <ac:spMk id="3" creationId="{00000000-0000-0000-0000-000000000000}"/>
          </ac:spMkLst>
        </pc:spChg>
        <pc:picChg chg="add mod">
          <ac:chgData name="Tuyet Stooker" userId="8c98f2e2-bf25-477d-a050-0102bfcb39dc" providerId="ADAL" clId="{7D92FF02-CBD0-4FFC-B4D2-9BEA09870331}" dt="2026-08-30T16:52:12.327" v="3" actId="1076"/>
          <ac:picMkLst>
            <pc:docMk/>
            <pc:sldMk cId="0" sldId="259"/>
            <ac:picMk id="4" creationId="{ADE148EC-78F9-528E-48A4-02C0F81AD4DD}"/>
          </ac:picMkLst>
        </pc:picChg>
      </pc:sldChg>
      <pc:sldChg chg="modSp add del mod setBg">
        <pc:chgData name="Tuyet Stooker" userId="8c98f2e2-bf25-477d-a050-0102bfcb39dc" providerId="ADAL" clId="{7D92FF02-CBD0-4FFC-B4D2-9BEA09870331}" dt="2026-08-30T19:17:54.458" v="11" actId="207"/>
        <pc:sldMkLst>
          <pc:docMk/>
          <pc:sldMk cId="0" sldId="260"/>
        </pc:sldMkLst>
        <pc:spChg chg="mod">
          <ac:chgData name="Tuyet Stooker" userId="8c98f2e2-bf25-477d-a050-0102bfcb39dc" providerId="ADAL" clId="{7D92FF02-CBD0-4FFC-B4D2-9BEA09870331}" dt="2026-08-30T19:17:54.458" v="11" actId="207"/>
          <ac:spMkLst>
            <pc:docMk/>
            <pc:sldMk cId="0" sldId="260"/>
            <ac:spMk id="2" creationId="{00000000-0000-0000-0000-000000000000}"/>
          </ac:spMkLst>
        </pc:spChg>
        <pc:spChg chg="mod">
          <ac:chgData name="Tuyet Stooker" userId="8c98f2e2-bf25-477d-a050-0102bfcb39dc" providerId="ADAL" clId="{7D92FF02-CBD0-4FFC-B4D2-9BEA09870331}" dt="2026-08-30T19:17:54.458" v="11" actId="207"/>
          <ac:spMkLst>
            <pc:docMk/>
            <pc:sldMk cId="0" sldId="260"/>
            <ac:spMk id="3" creationId="{00000000-0000-0000-0000-000000000000}"/>
          </ac:spMkLst>
        </pc:spChg>
      </pc:sldChg>
      <pc:sldChg chg="modSp add del mod setBg">
        <pc:chgData name="Tuyet Stooker" userId="8c98f2e2-bf25-477d-a050-0102bfcb39dc" providerId="ADAL" clId="{7D92FF02-CBD0-4FFC-B4D2-9BEA09870331}" dt="2026-08-30T19:17:58.149" v="12" actId="207"/>
        <pc:sldMkLst>
          <pc:docMk/>
          <pc:sldMk cId="0" sldId="261"/>
        </pc:sldMkLst>
        <pc:spChg chg="mod">
          <ac:chgData name="Tuyet Stooker" userId="8c98f2e2-bf25-477d-a050-0102bfcb39dc" providerId="ADAL" clId="{7D92FF02-CBD0-4FFC-B4D2-9BEA09870331}" dt="2026-08-30T19:17:58.149" v="12" actId="207"/>
          <ac:spMkLst>
            <pc:docMk/>
            <pc:sldMk cId="0" sldId="261"/>
            <ac:spMk id="2" creationId="{00000000-0000-0000-0000-000000000000}"/>
          </ac:spMkLst>
        </pc:spChg>
        <pc:spChg chg="mod">
          <ac:chgData name="Tuyet Stooker" userId="8c98f2e2-bf25-477d-a050-0102bfcb39dc" providerId="ADAL" clId="{7D92FF02-CBD0-4FFC-B4D2-9BEA09870331}" dt="2026-08-30T19:17:58.149" v="12" actId="207"/>
          <ac:spMkLst>
            <pc:docMk/>
            <pc:sldMk cId="0" sldId="261"/>
            <ac:spMk id="3" creationId="{00000000-0000-0000-0000-000000000000}"/>
          </ac:spMkLst>
        </pc:spChg>
      </pc:sldChg>
      <pc:sldChg chg="modSp add del mod setBg">
        <pc:chgData name="Tuyet Stooker" userId="8c98f2e2-bf25-477d-a050-0102bfcb39dc" providerId="ADAL" clId="{7D92FF02-CBD0-4FFC-B4D2-9BEA09870331}" dt="2026-08-30T19:18:02.475" v="13" actId="207"/>
        <pc:sldMkLst>
          <pc:docMk/>
          <pc:sldMk cId="0" sldId="262"/>
        </pc:sldMkLst>
        <pc:spChg chg="mod">
          <ac:chgData name="Tuyet Stooker" userId="8c98f2e2-bf25-477d-a050-0102bfcb39dc" providerId="ADAL" clId="{7D92FF02-CBD0-4FFC-B4D2-9BEA09870331}" dt="2026-08-30T19:18:02.475" v="13" actId="207"/>
          <ac:spMkLst>
            <pc:docMk/>
            <pc:sldMk cId="0" sldId="262"/>
            <ac:spMk id="2" creationId="{00000000-0000-0000-0000-000000000000}"/>
          </ac:spMkLst>
        </pc:spChg>
      </pc:sldChg>
      <pc:sldChg chg="modSp add mod setBg">
        <pc:chgData name="Tuyet Stooker" userId="8c98f2e2-bf25-477d-a050-0102bfcb39dc" providerId="ADAL" clId="{7D92FF02-CBD0-4FFC-B4D2-9BEA09870331}" dt="2026-08-30T19:17:43.988" v="8" actId="207"/>
        <pc:sldMkLst>
          <pc:docMk/>
          <pc:sldMk cId="667387944" sldId="263"/>
        </pc:sldMkLst>
        <pc:spChg chg="mod">
          <ac:chgData name="Tuyet Stooker" userId="8c98f2e2-bf25-477d-a050-0102bfcb39dc" providerId="ADAL" clId="{7D92FF02-CBD0-4FFC-B4D2-9BEA09870331}" dt="2026-08-30T19:17:43.988" v="8" actId="207"/>
          <ac:spMkLst>
            <pc:docMk/>
            <pc:sldMk cId="667387944" sldId="263"/>
            <ac:spMk id="2" creationId="{EC70D07A-7412-4413-7841-0E8C8B00FEA0}"/>
          </ac:spMkLst>
        </pc:spChg>
        <pc:spChg chg="mod">
          <ac:chgData name="Tuyet Stooker" userId="8c98f2e2-bf25-477d-a050-0102bfcb39dc" providerId="ADAL" clId="{7D92FF02-CBD0-4FFC-B4D2-9BEA09870331}" dt="2026-08-30T19:17:43.988" v="8" actId="207"/>
          <ac:spMkLst>
            <pc:docMk/>
            <pc:sldMk cId="667387944" sldId="263"/>
            <ac:spMk id="3" creationId="{AC817B29-CD80-E2DF-00F3-5BBE86A867A6}"/>
          </ac:spMkLst>
        </pc:spChg>
      </pc:sldChg>
      <pc:sldChg chg="modSp add mod setBg">
        <pc:chgData name="Tuyet Stooker" userId="8c98f2e2-bf25-477d-a050-0102bfcb39dc" providerId="ADAL" clId="{7D92FF02-CBD0-4FFC-B4D2-9BEA09870331}" dt="2026-08-30T19:18:06.689" v="14" actId="207"/>
        <pc:sldMkLst>
          <pc:docMk/>
          <pc:sldMk cId="839047874" sldId="264"/>
        </pc:sldMkLst>
        <pc:spChg chg="mod">
          <ac:chgData name="Tuyet Stooker" userId="8c98f2e2-bf25-477d-a050-0102bfcb39dc" providerId="ADAL" clId="{7D92FF02-CBD0-4FFC-B4D2-9BEA09870331}" dt="2026-08-30T19:18:06.689" v="14" actId="207"/>
          <ac:spMkLst>
            <pc:docMk/>
            <pc:sldMk cId="839047874" sldId="264"/>
            <ac:spMk id="2" creationId="{92775231-338D-DF38-A7C1-E9AA651B2B96}"/>
          </ac:spMkLst>
        </pc:spChg>
        <pc:spChg chg="mod">
          <ac:chgData name="Tuyet Stooker" userId="8c98f2e2-bf25-477d-a050-0102bfcb39dc" providerId="ADAL" clId="{7D92FF02-CBD0-4FFC-B4D2-9BEA09870331}" dt="2026-08-30T19:18:06.689" v="14" actId="207"/>
          <ac:spMkLst>
            <pc:docMk/>
            <pc:sldMk cId="839047874" sldId="264"/>
            <ac:spMk id="3" creationId="{94131BF3-120B-76DD-AA64-39725527A4E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36A378-4167-41AA-A94B-C6B23B186B62}"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27984-CC18-488F-8CB8-4854FF12BF4B}" type="slidenum">
              <a:rPr lang="en-NL" smtClean="0"/>
              <a:t>‹#›</a:t>
            </a:fld>
            <a:endParaRPr lang="en-NL"/>
          </a:p>
        </p:txBody>
      </p:sp>
    </p:spTree>
    <p:extLst>
      <p:ext uri="{BB962C8B-B14F-4D97-AF65-F5344CB8AC3E}">
        <p14:creationId xmlns:p14="http://schemas.microsoft.com/office/powerpoint/2010/main" val="198529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Hoe veranderden papa Rob en papa Fernando de moerasmonsters in vrolijke monsters?   </a:t>
            </a:r>
          </a:p>
          <a:p>
            <a:pPr marL="171450" indent="-171450">
              <a:buFontTx/>
              <a:buChar char="-"/>
            </a:pPr>
            <a:r>
              <a:rPr lang="nl-NL" dirty="0"/>
              <a:t>Wat vieren de papa Rob, papa Fernando en de moerasmonsters op het einde van het verhaal?</a:t>
            </a:r>
          </a:p>
          <a:p>
            <a:pPr marL="171450" indent="-171450">
              <a:buFontTx/>
              <a:buChar char="-"/>
            </a:pPr>
            <a:r>
              <a:rPr lang="nl-NL" dirty="0"/>
              <a:t>Waarom is het belangrijk dat jezelf kan zijn? Omdat je je dan vrij en fijn voelt. Zo kun je beter leren en ben je aardiger voor de mensen om je heen.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5</a:t>
            </a:fld>
            <a:endParaRPr lang="en-NL"/>
          </a:p>
        </p:txBody>
      </p:sp>
    </p:spTree>
    <p:extLst>
      <p:ext uri="{BB962C8B-B14F-4D97-AF65-F5344CB8AC3E}">
        <p14:creationId xmlns:p14="http://schemas.microsoft.com/office/powerpoint/2010/main" val="113834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L" sz="1200" b="0" i="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6</a:t>
            </a:fld>
            <a:endParaRPr lang="en-NL"/>
          </a:p>
        </p:txBody>
      </p:sp>
    </p:spTree>
    <p:extLst>
      <p:ext uri="{BB962C8B-B14F-4D97-AF65-F5344CB8AC3E}">
        <p14:creationId xmlns:p14="http://schemas.microsoft.com/office/powerpoint/2010/main" val="382857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Bespreek</a:t>
            </a:r>
            <a:r>
              <a:rPr lang="en-GB" dirty="0"/>
              <a:t> de </a:t>
            </a:r>
            <a:r>
              <a:rPr lang="en-GB" dirty="0" err="1"/>
              <a:t>volgende</a:t>
            </a:r>
            <a:r>
              <a:rPr lang="en-GB" dirty="0"/>
              <a:t> </a:t>
            </a:r>
            <a:r>
              <a:rPr lang="en-GB" dirty="0" err="1"/>
              <a:t>vragen</a:t>
            </a:r>
            <a:r>
              <a:rPr lang="en-GB" dirty="0"/>
              <a:t>:</a:t>
            </a:r>
          </a:p>
          <a:p>
            <a:pPr marL="171450" indent="-171450">
              <a:buFontTx/>
              <a:buChar char="-"/>
            </a:pPr>
            <a:r>
              <a:rPr lang="nl-NL" dirty="0"/>
              <a:t>Waarom is Paarse Vrijdag belangrijk op school?</a:t>
            </a:r>
          </a:p>
          <a:p>
            <a:pPr marL="171450" indent="-171450">
              <a:buFontTx/>
              <a:buChar char="-"/>
            </a:pPr>
            <a:r>
              <a:rPr lang="nl-NL" dirty="0"/>
              <a:t>Hoe kun jij laten zien dat iedereen welkom is, ongeacht wie iemand is?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8</a:t>
            </a:fld>
            <a:endParaRPr lang="en-NL"/>
          </a:p>
        </p:txBody>
      </p:sp>
    </p:spTree>
    <p:extLst>
      <p:ext uri="{BB962C8B-B14F-4D97-AF65-F5344CB8AC3E}">
        <p14:creationId xmlns:p14="http://schemas.microsoft.com/office/powerpoint/2010/main" val="2629975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72204?h=1db1c623cd&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jWyAbm9UerQ?start=1&amp;feature=oembed" TargetMode="Externa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err="1">
                <a:latin typeface="Cabinet Grotesk Heavy"/>
                <a:ea typeface="Cabinet Grotesk Heavy"/>
                <a:cs typeface="Cabinet Grotesk Heavy"/>
                <a:sym typeface="Cabinet Grotesk Heavy"/>
              </a:rPr>
              <a:t>Bekijk</a:t>
            </a:r>
            <a:r>
              <a:rPr lang="en-US" sz="4999" b="1" dirty="0">
                <a:latin typeface="Cabinet Grotesk Heavy"/>
                <a:ea typeface="Cabinet Grotesk Heavy"/>
                <a:cs typeface="Cabinet Grotesk Heavy"/>
                <a:sym typeface="Cabinet Grotesk Heavy"/>
              </a:rPr>
              <a:t> de </a:t>
            </a:r>
            <a:r>
              <a:rPr lang="en-US" sz="4999" b="1" dirty="0" err="1">
                <a:latin typeface="Cabinet Grotesk Heavy"/>
                <a:ea typeface="Cabinet Grotesk Heavy"/>
                <a:cs typeface="Cabinet Grotesk Heavy"/>
                <a:sym typeface="Cabinet Grotesk Heavy"/>
              </a:rPr>
              <a:t>noties</a:t>
            </a:r>
            <a:r>
              <a:rPr lang="en-US" sz="4999" b="1" dirty="0">
                <a:latin typeface="Cabinet Grotesk Heavy"/>
                <a:ea typeface="Cabinet Grotesk Heavy"/>
                <a:cs typeface="Cabinet Grotesk Heavy"/>
                <a:sym typeface="Cabinet Grotesk Heavy"/>
              </a:rPr>
              <a:t> </a:t>
            </a:r>
          </a:p>
        </p:txBody>
      </p:sp>
      <p:sp>
        <p:nvSpPr>
          <p:cNvPr id="3" name="TextBox 3"/>
          <p:cNvSpPr txBox="1"/>
          <p:nvPr/>
        </p:nvSpPr>
        <p:spPr>
          <a:xfrm>
            <a:off x="1028700" y="4000500"/>
            <a:ext cx="16230600" cy="3744230"/>
          </a:xfrm>
          <a:prstGeom prst="rect">
            <a:avLst/>
          </a:prstGeom>
        </p:spPr>
        <p:txBody>
          <a:bodyPr lIns="0" tIns="0" rIns="0" bIns="0" rtlCol="0" anchor="t">
            <a:spAutoFit/>
          </a:bodyPr>
          <a:lstStyle/>
          <a:p>
            <a:pPr marL="377825" lvl="1" algn="just">
              <a:lnSpc>
                <a:spcPts val="4899"/>
              </a:lnSpc>
            </a:pPr>
            <a:r>
              <a:rPr lang="nl-NL" sz="3499" dirty="0">
                <a:latin typeface="Cabinet Grotesk"/>
                <a:ea typeface="Cabinet Grotesk"/>
                <a:cs typeface="Cabinet Grotesk"/>
                <a:sym typeface="Cabinet Grotesk"/>
              </a:rPr>
              <a:t>Als kinderen iets vertellen over zichzelf of over een ander kind in de klas, bijvoorbeeld dat iemand twee mama’s heeft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latin typeface="Cabinet Grotesk"/>
              <a:ea typeface="Cabinet Grotesk"/>
              <a:cs typeface="Cabinet Grotesk"/>
              <a:sym typeface="Cabinet Grotesk"/>
            </a:endParaRPr>
          </a:p>
        </p:txBody>
      </p:sp>
      <p:sp>
        <p:nvSpPr>
          <p:cNvPr id="5" name="TextBox 2">
            <a:extLst>
              <a:ext uri="{FF2B5EF4-FFF2-40B4-BE49-F238E27FC236}">
                <a16:creationId xmlns:a16="http://schemas.microsoft.com/office/drawing/2014/main" id="{2CFC9CB1-5620-3691-CDBC-FA1A1276361D}"/>
              </a:ext>
            </a:extLst>
          </p:cNvPr>
          <p:cNvSpPr txBox="1"/>
          <p:nvPr/>
        </p:nvSpPr>
        <p:spPr>
          <a:xfrm>
            <a:off x="1018540" y="2447925"/>
            <a:ext cx="16230600" cy="892176"/>
          </a:xfrm>
          <a:prstGeom prst="rect">
            <a:avLst/>
          </a:prstGeom>
        </p:spPr>
        <p:txBody>
          <a:bodyPr lIns="0" tIns="0" rIns="0" bIns="0" rtlCol="0" anchor="t">
            <a:spAutoFit/>
          </a:bodyPr>
          <a:lstStyle/>
          <a:p>
            <a:pPr algn="ctr">
              <a:lnSpc>
                <a:spcPts val="6999"/>
              </a:lnSpc>
            </a:pPr>
            <a:r>
              <a:rPr lang="en-US" sz="4999" b="1" dirty="0">
                <a:latin typeface="Cabinet Grotesk Heavy"/>
                <a:ea typeface="Cabinet Grotesk Heavy"/>
                <a:cs typeface="Cabinet Grotesk Heavy"/>
                <a:sym typeface="Cabinet Grotesk Heavy"/>
              </a:rPr>
              <a:t>Tip </a:t>
            </a:r>
            <a:r>
              <a:rPr lang="en-US" sz="4999" b="1" dirty="0" err="1">
                <a:latin typeface="Cabinet Grotesk Heavy"/>
                <a:ea typeface="Cabinet Grotesk Heavy"/>
                <a:cs typeface="Cabinet Grotesk Heavy"/>
                <a:sym typeface="Cabinet Grotesk Heavy"/>
              </a:rPr>
              <a:t>voor</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deze</a:t>
            </a:r>
            <a:r>
              <a:rPr lang="en-US" sz="4999" b="1" dirty="0">
                <a:latin typeface="Cabinet Grotesk Heavy"/>
                <a:ea typeface="Cabinet Grotesk Heavy"/>
                <a:cs typeface="Cabinet Grotesk Heavy"/>
                <a:sym typeface="Cabinet Grotesk Heavy"/>
              </a:rPr>
              <a:t> 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59175"/>
            <a:ext cx="16230600" cy="4339073"/>
          </a:xfrm>
          <a:prstGeom prst="rect">
            <a:avLst/>
          </a:prstGeom>
        </p:spPr>
        <p:txBody>
          <a:bodyPr lIns="0" tIns="0" rIns="0" bIns="0" rtlCol="0" anchor="t">
            <a:spAutoFit/>
          </a:bodyPr>
          <a:lstStyle/>
          <a:p>
            <a:pPr algn="ctr">
              <a:lnSpc>
                <a:spcPts val="6999"/>
              </a:lnSpc>
            </a:pPr>
            <a:r>
              <a:rPr lang="en-US" sz="4999" b="1" dirty="0" err="1">
                <a:latin typeface="Cabinet Grotesk Heavy"/>
                <a:ea typeface="Cabinet Grotesk Heavy"/>
                <a:cs typeface="Cabinet Grotesk Heavy"/>
                <a:sym typeface="Cabinet Grotesk Heavy"/>
              </a:rPr>
              <a:t>Middenbouw</a:t>
            </a:r>
            <a:endParaRPr lang="en-US" sz="4999" b="1" dirty="0">
              <a:latin typeface="Cabinet Grotesk Heavy"/>
              <a:ea typeface="Cabinet Grotesk Heavy"/>
              <a:cs typeface="Cabinet Grotesk Heavy"/>
              <a:sym typeface="Cabinet Grotesk Heavy"/>
            </a:endParaRPr>
          </a:p>
          <a:p>
            <a:pPr algn="ctr">
              <a:lnSpc>
                <a:spcPts val="6999"/>
              </a:lnSpc>
            </a:pPr>
            <a:r>
              <a:rPr lang="en-US" sz="4999" b="1" dirty="0">
                <a:latin typeface="Cabinet Grotesk Heavy"/>
                <a:ea typeface="Cabinet Grotesk Heavy"/>
                <a:cs typeface="Cabinet Grotesk Heavy"/>
                <a:sym typeface="Cabinet Grotesk Heavy"/>
              </a:rPr>
              <a:t>Doe mee(r) met </a:t>
            </a:r>
            <a:r>
              <a:rPr lang="en-US" sz="4999" b="1" dirty="0" err="1">
                <a:latin typeface="Cabinet Grotesk Heavy"/>
                <a:ea typeface="Cabinet Grotesk Heavy"/>
                <a:cs typeface="Cabinet Grotesk Heavy"/>
                <a:sym typeface="Cabinet Grotesk Heavy"/>
              </a:rPr>
              <a:t>Paarse</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Vrijdag</a:t>
            </a:r>
            <a:r>
              <a:rPr lang="en-US" sz="4999" b="1" dirty="0">
                <a:latin typeface="Cabinet Grotesk Heavy"/>
                <a:ea typeface="Cabinet Grotesk Heavy"/>
                <a:cs typeface="Cabinet Grotesk Heavy"/>
                <a:sym typeface="Cabinet Grotesk Heavy"/>
              </a:rPr>
              <a:t> in de </a:t>
            </a:r>
            <a:r>
              <a:rPr lang="en-US" sz="4999" b="1" dirty="0" err="1">
                <a:latin typeface="Cabinet Grotesk Heavy"/>
                <a:ea typeface="Cabinet Grotesk Heavy"/>
                <a:cs typeface="Cabinet Grotesk Heavy"/>
                <a:sym typeface="Cabinet Grotesk Heavy"/>
              </a:rPr>
              <a:t>klas</a:t>
            </a:r>
            <a:endParaRPr lang="en-US" sz="4999" b="1" dirty="0">
              <a:latin typeface="Cabinet Grotesk Heavy"/>
              <a:ea typeface="Cabinet Grotesk Heavy"/>
              <a:cs typeface="Cabinet Grotesk Heavy"/>
              <a:sym typeface="Cabinet Grotesk Heavy"/>
            </a:endParaRPr>
          </a:p>
          <a:p>
            <a:pPr algn="ctr">
              <a:lnSpc>
                <a:spcPts val="4900"/>
              </a:lnSpc>
            </a:pPr>
            <a:r>
              <a:rPr lang="en-US" sz="3500" b="1" dirty="0" err="1">
                <a:latin typeface="Cabinet Grotesk Medium"/>
                <a:ea typeface="Cabinet Grotesk Medium"/>
                <a:cs typeface="Cabinet Grotesk Medium"/>
                <a:sym typeface="Cabinet Grotesk Medium"/>
              </a:rPr>
              <a:t>Lesduur</a:t>
            </a:r>
            <a:r>
              <a:rPr lang="en-US" sz="3500" b="1" dirty="0">
                <a:latin typeface="Cabinet Grotesk Medium"/>
                <a:ea typeface="Cabinet Grotesk Medium"/>
                <a:cs typeface="Cabinet Grotesk Medium"/>
                <a:sym typeface="Cabinet Grotesk Medium"/>
              </a:rPr>
              <a:t>: 30 </a:t>
            </a:r>
            <a:r>
              <a:rPr lang="en-US" sz="3500" b="1" dirty="0" err="1">
                <a:latin typeface="Cabinet Grotesk Medium"/>
                <a:ea typeface="Cabinet Grotesk Medium"/>
                <a:cs typeface="Cabinet Grotesk Medium"/>
                <a:sym typeface="Cabinet Grotesk Medium"/>
              </a:rPr>
              <a:t>minuten</a:t>
            </a:r>
            <a:endParaRPr lang="en-US" sz="3500" b="1" dirty="0">
              <a:latin typeface="Cabinet Grotesk Medium"/>
              <a:ea typeface="Cabinet Grotesk Medium"/>
              <a:cs typeface="Cabinet Grotesk Medium"/>
              <a:sym typeface="Cabinet Grotesk Medium"/>
            </a:endParaRPr>
          </a:p>
          <a:p>
            <a:pPr algn="ctr">
              <a:lnSpc>
                <a:spcPts val="4900"/>
              </a:lnSpc>
            </a:pPr>
            <a:r>
              <a:rPr lang="en-US" sz="3500" b="1" dirty="0">
                <a:latin typeface="Cabinet Grotesk Medium"/>
                <a:ea typeface="Cabinet Grotesk Medium"/>
                <a:cs typeface="Cabinet Grotesk Medium"/>
                <a:sym typeface="Cabinet Grotesk Medium"/>
              </a:rPr>
              <a:t>(met </a:t>
            </a:r>
            <a:r>
              <a:rPr lang="en-US" sz="3500" b="1" dirty="0" err="1">
                <a:latin typeface="Cabinet Grotesk Medium"/>
                <a:ea typeface="Cabinet Grotesk Medium"/>
                <a:cs typeface="Cabinet Grotesk Medium"/>
                <a:sym typeface="Cabinet Grotesk Medium"/>
              </a:rPr>
              <a:t>uitbreiding</a:t>
            </a:r>
            <a:r>
              <a:rPr lang="en-US" sz="3500" b="1" dirty="0">
                <a:latin typeface="Cabinet Grotesk Medium"/>
                <a:ea typeface="Cabinet Grotesk Medium"/>
                <a:cs typeface="Cabinet Grotesk Medium"/>
                <a:sym typeface="Cabinet Grotesk Medium"/>
              </a:rPr>
              <a:t> 45 </a:t>
            </a:r>
            <a:r>
              <a:rPr lang="en-US" sz="3500" b="1" dirty="0" err="1">
                <a:latin typeface="Cabinet Grotesk Medium"/>
                <a:ea typeface="Cabinet Grotesk Medium"/>
                <a:cs typeface="Cabinet Grotesk Medium"/>
                <a:sym typeface="Cabinet Grotesk Medium"/>
              </a:rPr>
              <a:t>minuten</a:t>
            </a:r>
            <a:r>
              <a:rPr lang="en-US" sz="3500" b="1" dirty="0">
                <a:latin typeface="Cabinet Grotesk Medium"/>
                <a:ea typeface="Cabinet Grotesk Medium"/>
                <a:cs typeface="Cabinet Grotesk Medium"/>
                <a:sym typeface="Cabinet Grotesk Medium"/>
              </a:rPr>
              <a:t>)</a:t>
            </a:r>
          </a:p>
          <a:p>
            <a:pPr algn="ctr">
              <a:lnSpc>
                <a:spcPts val="4900"/>
              </a:lnSpc>
            </a:pPr>
            <a:endParaRPr lang="en-US" sz="3500" b="1" dirty="0">
              <a:latin typeface="Cabinet Grotesk Medium"/>
              <a:ea typeface="Cabinet Grotesk Medium"/>
              <a:cs typeface="Cabinet Grotesk Medium"/>
              <a:sym typeface="Cabinet Grotesk Medium"/>
            </a:endParaRPr>
          </a:p>
          <a:p>
            <a:pPr algn="ctr">
              <a:lnSpc>
                <a:spcPts val="4900"/>
              </a:lnSpc>
            </a:pPr>
            <a:r>
              <a:rPr lang="en-US" sz="3600" b="1" dirty="0" err="1">
                <a:latin typeface="Cabinet Grotesk Heavy"/>
                <a:ea typeface="Cabinet Grotesk Heavy"/>
                <a:cs typeface="Cabinet Grotesk Heavy"/>
                <a:sym typeface="Cabinet Grotesk Heavy"/>
              </a:rPr>
              <a:t>Bekijk</a:t>
            </a:r>
            <a:r>
              <a:rPr lang="en-US" sz="3600" b="1" dirty="0">
                <a:latin typeface="Cabinet Grotesk Heavy"/>
                <a:ea typeface="Cabinet Grotesk Heavy"/>
                <a:cs typeface="Cabinet Grotesk Heavy"/>
                <a:sym typeface="Cabinet Grotesk Heavy"/>
              </a:rPr>
              <a:t> </a:t>
            </a:r>
            <a:r>
              <a:rPr lang="en-US" sz="3600" b="1" dirty="0" err="1">
                <a:latin typeface="Cabinet Grotesk Heavy"/>
                <a:ea typeface="Cabinet Grotesk Heavy"/>
                <a:cs typeface="Cabinet Grotesk Heavy"/>
                <a:sym typeface="Cabinet Grotesk Heavy"/>
              </a:rPr>
              <a:t>ook</a:t>
            </a:r>
            <a:r>
              <a:rPr lang="en-US" sz="3600" b="1" dirty="0">
                <a:latin typeface="Cabinet Grotesk Heavy"/>
                <a:ea typeface="Cabinet Grotesk Heavy"/>
                <a:cs typeface="Cabinet Grotesk Heavy"/>
                <a:sym typeface="Cabinet Grotesk Heavy"/>
              </a:rPr>
              <a:t> de </a:t>
            </a:r>
            <a:r>
              <a:rPr lang="en-US" sz="3600" b="1" dirty="0" err="1">
                <a:latin typeface="Cabinet Grotesk Heavy"/>
                <a:ea typeface="Cabinet Grotesk Heavy"/>
                <a:cs typeface="Cabinet Grotesk Heavy"/>
                <a:sym typeface="Cabinet Grotesk Heavy"/>
              </a:rPr>
              <a:t>notities</a:t>
            </a:r>
            <a:r>
              <a:rPr lang="en-US" sz="3600" b="1" dirty="0">
                <a:latin typeface="Cabinet Grotesk Heavy"/>
                <a:ea typeface="Cabinet Grotesk Heavy"/>
                <a:cs typeface="Cabinet Grotesk Heavy"/>
                <a:sym typeface="Cabinet Grotesk Heavy"/>
              </a:rPr>
              <a:t>!</a:t>
            </a:r>
            <a:endParaRPr lang="en-US" sz="3500" b="1" dirty="0">
              <a:latin typeface="Cabinet Grotesk Medium"/>
              <a:ea typeface="Cabinet Grotesk Medium"/>
              <a:cs typeface="Cabinet Grotesk Medium"/>
              <a:sym typeface="Cabinet Grotesk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BDC83-259B-0A06-745C-18AE8848A27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C70D07A-7412-4413-7841-0E8C8B00FEA0}"/>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Wat gaan we doen?</a:t>
            </a:r>
          </a:p>
        </p:txBody>
      </p:sp>
      <p:sp>
        <p:nvSpPr>
          <p:cNvPr id="3" name="TextBox 3">
            <a:extLst>
              <a:ext uri="{FF2B5EF4-FFF2-40B4-BE49-F238E27FC236}">
                <a16:creationId xmlns:a16="http://schemas.microsoft.com/office/drawing/2014/main" id="{AC817B29-CD80-E2DF-00F3-5BBE86A867A6}"/>
              </a:ext>
            </a:extLst>
          </p:cNvPr>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latin typeface="Cabinet Grotesk"/>
                <a:ea typeface="Cabinet Grotesk"/>
                <a:cs typeface="Cabinet Grotesk"/>
                <a:sym typeface="Cabinet Grotesk"/>
              </a:rPr>
              <a:t>Leerdoelen</a:t>
            </a:r>
            <a:endParaRPr lang="en-US" sz="3499" dirty="0">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latin typeface="Cabinet Grotesk"/>
                <a:ea typeface="Cabinet Grotesk"/>
                <a:cs typeface="Cabinet Grotesk"/>
                <a:sym typeface="Cabinet Grotesk"/>
              </a:rPr>
              <a:t>Voorleesverhaal</a:t>
            </a:r>
            <a:endParaRPr lang="en-US" sz="3499" dirty="0">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latin typeface="Cabinet Grotesk"/>
                <a:ea typeface="Cabinet Grotesk"/>
                <a:cs typeface="Cabinet Grotesk"/>
                <a:sym typeface="Cabinet Grotesk"/>
              </a:rPr>
              <a:t>Opdracht</a:t>
            </a:r>
            <a:r>
              <a:rPr lang="en-US" sz="3499" dirty="0">
                <a:latin typeface="Cabinet Grotesk"/>
                <a:ea typeface="Cabinet Grotesk"/>
                <a:cs typeface="Cabinet Grotesk"/>
                <a:sym typeface="Cabinet Grotesk"/>
              </a:rPr>
              <a:t> De </a:t>
            </a:r>
            <a:r>
              <a:rPr lang="en-US" sz="3499" dirty="0" err="1">
                <a:latin typeface="Cabinet Grotesk"/>
                <a:ea typeface="Cabinet Grotesk"/>
                <a:cs typeface="Cabinet Grotesk"/>
                <a:sym typeface="Cabinet Grotesk"/>
              </a:rPr>
              <a:t>enige</a:t>
            </a:r>
            <a:r>
              <a:rPr lang="en-US" sz="3499" dirty="0">
                <a:latin typeface="Cabinet Grotesk"/>
                <a:ea typeface="Cabinet Grotesk"/>
                <a:cs typeface="Cabinet Grotesk"/>
                <a:sym typeface="Cabinet Grotesk"/>
              </a:rPr>
              <a:t> </a:t>
            </a:r>
            <a:r>
              <a:rPr lang="en-US" sz="3499" dirty="0" err="1">
                <a:latin typeface="Cabinet Grotesk"/>
                <a:ea typeface="Cabinet Grotesk"/>
                <a:cs typeface="Cabinet Grotesk"/>
                <a:sym typeface="Cabinet Grotesk"/>
              </a:rPr>
              <a:t>echte</a:t>
            </a:r>
            <a:r>
              <a:rPr lang="en-US" sz="3499" dirty="0">
                <a:latin typeface="Cabinet Grotesk"/>
                <a:ea typeface="Cabinet Grotesk"/>
                <a:cs typeface="Cabinet Grotesk"/>
                <a:sym typeface="Cabinet Grotesk"/>
              </a:rPr>
              <a:t> </a:t>
            </a:r>
            <a:r>
              <a:rPr lang="en-US" sz="3499" dirty="0" err="1">
                <a:latin typeface="Cabinet Grotesk"/>
                <a:ea typeface="Cabinet Grotesk"/>
                <a:cs typeface="Cabinet Grotesk"/>
                <a:sym typeface="Cabinet Grotesk"/>
              </a:rPr>
              <a:t>Paarse</a:t>
            </a:r>
            <a:r>
              <a:rPr lang="en-US" sz="3499" dirty="0">
                <a:latin typeface="Cabinet Grotesk"/>
                <a:ea typeface="Cabinet Grotesk"/>
                <a:cs typeface="Cabinet Grotesk"/>
                <a:sym typeface="Cabinet Grotesk"/>
              </a:rPr>
              <a:t> </a:t>
            </a:r>
            <a:r>
              <a:rPr lang="en-US" sz="3499" dirty="0" err="1">
                <a:latin typeface="Cabinet Grotesk"/>
                <a:ea typeface="Cabinet Grotesk"/>
                <a:cs typeface="Cabinet Grotesk"/>
                <a:sym typeface="Cabinet Grotesk"/>
              </a:rPr>
              <a:t>Vrijdag</a:t>
            </a:r>
            <a:r>
              <a:rPr lang="en-US" sz="3499" dirty="0">
                <a:latin typeface="Cabinet Grotesk"/>
                <a:ea typeface="Cabinet Grotesk"/>
                <a:cs typeface="Cabinet Grotesk"/>
                <a:sym typeface="Cabinet Grotesk"/>
              </a:rPr>
              <a:t> top 10.</a:t>
            </a:r>
          </a:p>
          <a:p>
            <a:pPr marL="755649" lvl="1" indent="-377824" algn="l">
              <a:lnSpc>
                <a:spcPts val="4899"/>
              </a:lnSpc>
              <a:buFont typeface="Arial"/>
              <a:buChar char="•"/>
            </a:pPr>
            <a:r>
              <a:rPr lang="en-US" sz="3499" dirty="0" err="1">
                <a:latin typeface="Cabinet Grotesk"/>
                <a:ea typeface="Cabinet Grotesk"/>
                <a:cs typeface="Cabinet Grotesk"/>
                <a:sym typeface="Cabinet Grotesk"/>
              </a:rPr>
              <a:t>Evaluatie</a:t>
            </a:r>
            <a:endParaRPr lang="en-US" sz="3499" dirty="0">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latin typeface="Cabinet Grotesk"/>
                <a:ea typeface="Cabinet Grotesk"/>
                <a:cs typeface="Cabinet Grotesk"/>
                <a:sym typeface="Cabinet Grotesk"/>
              </a:rPr>
              <a:t>Uitbreiding</a:t>
            </a:r>
            <a:endParaRPr lang="en-US" sz="3499" dirty="0">
              <a:latin typeface="Cabinet Grotesk"/>
              <a:ea typeface="Cabinet Grotesk"/>
              <a:cs typeface="Cabinet Grotesk"/>
              <a:sym typeface="Cabinet Grotesk"/>
            </a:endParaRPr>
          </a:p>
        </p:txBody>
      </p:sp>
    </p:spTree>
    <p:extLst>
      <p:ext uri="{BB962C8B-B14F-4D97-AF65-F5344CB8AC3E}">
        <p14:creationId xmlns:p14="http://schemas.microsoft.com/office/powerpoint/2010/main" val="66738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4372607"/>
          </a:xfrm>
          <a:prstGeom prst="rect">
            <a:avLst/>
          </a:prstGeom>
        </p:spPr>
        <p:txBody>
          <a:bodyPr lIns="0" tIns="0" rIns="0" bIns="0" rtlCol="0" anchor="t">
            <a:spAutoFit/>
          </a:bodyPr>
          <a:lstStyle/>
          <a:p>
            <a:pPr marL="755649" lvl="1" indent="-377824" algn="l">
              <a:lnSpc>
                <a:spcPts val="4899"/>
              </a:lnSpc>
              <a:buFont typeface="Arial"/>
              <a:buChar char="•"/>
            </a:pPr>
            <a:r>
              <a:rPr lang="nl-NL" sz="3499" dirty="0">
                <a:latin typeface="Cabinet Grotesk"/>
                <a:ea typeface="Cabinet Grotesk"/>
                <a:cs typeface="Cabinet Grotesk"/>
                <a:sym typeface="Cabinet Grotesk"/>
              </a:rPr>
              <a:t>Jullie leren dat iedereen uniek is en zichzelf mag zijn.</a:t>
            </a:r>
          </a:p>
          <a:p>
            <a:pPr marL="755649" lvl="1" indent="-377824" algn="l">
              <a:lnSpc>
                <a:spcPts val="4899"/>
              </a:lnSpc>
              <a:buFont typeface="Arial"/>
              <a:buChar char="•"/>
            </a:pPr>
            <a:r>
              <a:rPr lang="nl-NL" sz="3499" dirty="0">
                <a:latin typeface="Cabinet Grotesk"/>
                <a:ea typeface="Cabinet Grotesk"/>
                <a:cs typeface="Cabinet Grotesk"/>
                <a:sym typeface="Cabinet Grotesk"/>
              </a:rPr>
              <a:t>Jullie interpreteren de betekenis van nummers.</a:t>
            </a:r>
          </a:p>
          <a:p>
            <a:pPr marL="755649" lvl="1" indent="-377824" algn="l">
              <a:lnSpc>
                <a:spcPts val="4899"/>
              </a:lnSpc>
              <a:buFont typeface="Arial"/>
              <a:buChar char="•"/>
            </a:pPr>
            <a:r>
              <a:rPr lang="nl-NL" sz="3499" dirty="0">
                <a:latin typeface="Cabinet Grotesk"/>
                <a:ea typeface="Cabinet Grotesk"/>
                <a:cs typeface="Cabinet Grotesk"/>
                <a:sym typeface="Cabinet Grotesk"/>
              </a:rPr>
              <a:t>Jullie kunnen positieve kenmerken of interesses van een klasgenoot benoemen en hierover met elkaar in gesprek gaan.</a:t>
            </a:r>
          </a:p>
          <a:p>
            <a:pPr marL="755649" lvl="1" indent="-377824" algn="l">
              <a:lnSpc>
                <a:spcPts val="4899"/>
              </a:lnSpc>
              <a:buFont typeface="Arial"/>
              <a:buChar char="•"/>
            </a:pPr>
            <a:r>
              <a:rPr lang="nl-NL" sz="3499" dirty="0">
                <a:latin typeface="Cabinet Grotesk"/>
                <a:ea typeface="Cabinet Grotesk"/>
                <a:cs typeface="Cabinet Grotesk"/>
                <a:sym typeface="Cabinet Grotesk"/>
              </a:rPr>
              <a:t>Jullie tekenen je klasgenoot en laten daarmee zien dat verschillen tussen mensen er mogen zijn en worden gewaardeerd.</a:t>
            </a:r>
          </a:p>
          <a:p>
            <a:pPr marL="755649" lvl="1" indent="-377824" algn="l">
              <a:lnSpc>
                <a:spcPts val="4899"/>
              </a:lnSpc>
              <a:buFont typeface="Arial"/>
              <a:buChar char="•"/>
            </a:pPr>
            <a:endParaRPr lang="nl-NL" sz="3499" dirty="0">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Voorleesverhaal</a:t>
            </a:r>
          </a:p>
        </p:txBody>
      </p:sp>
      <p:pic>
        <p:nvPicPr>
          <p:cNvPr id="3" name="Online Media 2" title="Audioverhaal ’Bovenbouw – Filipe en Paarse Vrijdag'">
            <a:hlinkClick r:id="" action="ppaction://media"/>
            <a:extLst>
              <a:ext uri="{FF2B5EF4-FFF2-40B4-BE49-F238E27FC236}">
                <a16:creationId xmlns:a16="http://schemas.microsoft.com/office/drawing/2014/main" id="{0F6AD1C5-F90A-B337-B369-CF4B7480672D}"/>
              </a:ext>
            </a:extLst>
          </p:cNvPr>
          <p:cNvPicPr>
            <a:picLocks noRot="1" noChangeAspect="1"/>
          </p:cNvPicPr>
          <p:nvPr>
            <a:videoFile r:link="rId1"/>
          </p:nvPr>
        </p:nvPicPr>
        <p:blipFill>
          <a:blip r:embed="rId4"/>
          <a:stretch>
            <a:fillRect/>
          </a:stretch>
        </p:blipFill>
        <p:spPr>
          <a:xfrm>
            <a:off x="2940843" y="2430000"/>
            <a:ext cx="12406313" cy="69888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nl-NL" sz="4999" b="1" dirty="0">
                <a:latin typeface="Cabinet Grotesk Heavy"/>
                <a:ea typeface="Cabinet Grotesk Heavy"/>
                <a:cs typeface="Cabinet Grotesk Heavy"/>
                <a:sym typeface="Cabinet Grotesk Heavy"/>
              </a:rPr>
              <a:t>DE ENIGE ECHTE PAARSE VRIJDAG TOP 1</a:t>
            </a:r>
            <a:endParaRPr lang="en-US" sz="4999" b="1" dirty="0">
              <a:latin typeface="Cabinet Grotesk Heavy"/>
              <a:ea typeface="Cabinet Grotesk Heavy"/>
              <a:cs typeface="Cabinet Grotesk Heavy"/>
              <a:sym typeface="Cabinet Grotesk Heavy"/>
            </a:endParaRPr>
          </a:p>
        </p:txBody>
      </p:sp>
      <p:sp>
        <p:nvSpPr>
          <p:cNvPr id="3" name="TextBox 3"/>
          <p:cNvSpPr txBox="1"/>
          <p:nvPr/>
        </p:nvSpPr>
        <p:spPr>
          <a:xfrm>
            <a:off x="1028700" y="2237470"/>
            <a:ext cx="16230600" cy="5000984"/>
          </a:xfrm>
          <a:prstGeom prst="rect">
            <a:avLst/>
          </a:prstGeom>
        </p:spPr>
        <p:txBody>
          <a:bodyPr lIns="0" tIns="0" rIns="0" bIns="0" rtlCol="0" anchor="t">
            <a:spAutoFit/>
          </a:bodyPr>
          <a:lstStyle/>
          <a:p>
            <a:pPr algn="l">
              <a:lnSpc>
                <a:spcPts val="4900"/>
              </a:lnSpc>
            </a:pPr>
            <a:r>
              <a:rPr lang="en-US" sz="3500" b="1" dirty="0">
                <a:latin typeface="Cabinet Grotesk Medium"/>
                <a:ea typeface="Cabinet Grotesk Medium"/>
                <a:cs typeface="Cabinet Grotesk Medium"/>
                <a:sym typeface="Cabinet Grotesk Medium"/>
              </a:rPr>
              <a:t>Elk </a:t>
            </a:r>
            <a:r>
              <a:rPr lang="en-US" sz="3500" b="1" dirty="0" err="1">
                <a:latin typeface="Cabinet Grotesk Medium"/>
                <a:ea typeface="Cabinet Grotesk Medium"/>
                <a:cs typeface="Cabinet Grotesk Medium"/>
                <a:sym typeface="Cabinet Grotesk Medium"/>
              </a:rPr>
              <a:t>groepje</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maakt</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hun</a:t>
            </a:r>
            <a:r>
              <a:rPr lang="en-US" sz="3500" b="1" dirty="0">
                <a:latin typeface="Cabinet Grotesk Medium"/>
                <a:ea typeface="Cabinet Grotesk Medium"/>
                <a:cs typeface="Cabinet Grotesk Medium"/>
                <a:sym typeface="Cabinet Grotesk Medium"/>
              </a:rPr>
              <a:t> eigen top 3!</a:t>
            </a:r>
          </a:p>
          <a:p>
            <a:pPr algn="l">
              <a:lnSpc>
                <a:spcPts val="4900"/>
              </a:lnSpc>
            </a:pPr>
            <a:endParaRPr lang="en-US" sz="3500" b="1" dirty="0">
              <a:latin typeface="Cabinet Grotesk Medium"/>
              <a:ea typeface="Cabinet Grotesk Medium"/>
              <a:cs typeface="Cabinet Grotesk Medium"/>
              <a:sym typeface="Cabinet Grotesk Medium"/>
            </a:endParaRPr>
          </a:p>
          <a:p>
            <a:pPr marL="755649" lvl="1" indent="-377824">
              <a:lnSpc>
                <a:spcPts val="4899"/>
              </a:lnSpc>
              <a:buFont typeface="Arial"/>
              <a:buChar char="•"/>
            </a:pPr>
            <a:r>
              <a:rPr lang="nl-NL" sz="3499" dirty="0">
                <a:latin typeface="Cabinet Grotesk"/>
                <a:ea typeface="Cabinet Grotesk"/>
                <a:cs typeface="Cabinet Grotesk"/>
                <a:sym typeface="Cabinet Grotesk"/>
              </a:rPr>
              <a:t>Zoek de songteksten van de nummers op. </a:t>
            </a:r>
          </a:p>
          <a:p>
            <a:pPr marL="755649" lvl="1" indent="-377824">
              <a:lnSpc>
                <a:spcPts val="4899"/>
              </a:lnSpc>
              <a:buFont typeface="Arial"/>
              <a:buChar char="•"/>
            </a:pPr>
            <a:r>
              <a:rPr lang="nl-NL" sz="3499" dirty="0">
                <a:latin typeface="Cabinet Grotesk"/>
                <a:ea typeface="Cabinet Grotesk"/>
                <a:cs typeface="Cabinet Grotesk"/>
                <a:sym typeface="Cabinet Grotesk"/>
              </a:rPr>
              <a:t>Welk nummer vind jij het beste bij Paarse Vrijdag passen?</a:t>
            </a:r>
          </a:p>
          <a:p>
            <a:pPr marL="755649" lvl="1" indent="-377824">
              <a:lnSpc>
                <a:spcPts val="4899"/>
              </a:lnSpc>
              <a:buFont typeface="Arial"/>
              <a:buChar char="•"/>
            </a:pPr>
            <a:r>
              <a:rPr lang="nl-NL" sz="3499" dirty="0">
                <a:latin typeface="Cabinet Grotesk"/>
                <a:ea typeface="Cabinet Grotesk"/>
                <a:cs typeface="Cabinet Grotesk"/>
                <a:sym typeface="Cabinet Grotesk"/>
              </a:rPr>
              <a:t>Waarom heb je deze nummers gekozen?</a:t>
            </a:r>
          </a:p>
          <a:p>
            <a:pPr marL="755649" lvl="1" indent="-377824">
              <a:lnSpc>
                <a:spcPts val="4899"/>
              </a:lnSpc>
              <a:buFont typeface="Arial"/>
              <a:buChar char="•"/>
            </a:pPr>
            <a:r>
              <a:rPr lang="nl-NL" sz="3499" dirty="0">
                <a:latin typeface="Cabinet Grotesk"/>
                <a:ea typeface="Cabinet Grotesk"/>
                <a:cs typeface="Cabinet Grotesk"/>
                <a:sym typeface="Cabinet Grotesk"/>
              </a:rPr>
              <a:t>Wat spreekt je aan in de tekst of boodschap van het nummer?</a:t>
            </a:r>
          </a:p>
          <a:p>
            <a:pPr marL="755649" lvl="1" indent="-377824">
              <a:lnSpc>
                <a:spcPts val="4899"/>
              </a:lnSpc>
              <a:buFont typeface="Arial"/>
              <a:buChar char="•"/>
            </a:pPr>
            <a:r>
              <a:rPr lang="nl-NL" sz="3499" dirty="0">
                <a:latin typeface="Cabinet Grotesk"/>
                <a:ea typeface="Cabinet Grotesk"/>
                <a:cs typeface="Cabinet Grotesk"/>
                <a:sym typeface="Cabinet Grotesk"/>
              </a:rPr>
              <a:t>Als iedereen een top 3 heeft gemaakt, kunnen jullie samen bekijken welke nummers het populairst zijn in de klas</a:t>
            </a:r>
            <a:endParaRPr lang="en-US" sz="3499" dirty="0">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860620"/>
          </a:xfrm>
          <a:prstGeom prst="rect">
            <a:avLst/>
          </a:prstGeom>
        </p:spPr>
        <p:txBody>
          <a:bodyPr lIns="0" tIns="0" rIns="0" bIns="0" rtlCol="0" anchor="t">
            <a:spAutoFit/>
          </a:bodyPr>
          <a:lstStyle/>
          <a:p>
            <a:pPr algn="ctr">
              <a:lnSpc>
                <a:spcPts val="7000"/>
              </a:lnSpc>
            </a:pPr>
            <a:r>
              <a:rPr lang="en-US" sz="5000" b="1">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02409"/>
          </a:xfrm>
          <a:prstGeom prst="rect">
            <a:avLst/>
          </a:prstGeom>
        </p:spPr>
        <p:txBody>
          <a:bodyPr lIns="0" tIns="0" rIns="0" bIns="0" rtlCol="0" anchor="t">
            <a:spAutoFit/>
          </a:bodyPr>
          <a:lstStyle/>
          <a:p>
            <a:pPr algn="ctr">
              <a:lnSpc>
                <a:spcPts val="4900"/>
              </a:lnSpc>
            </a:pPr>
            <a:r>
              <a:rPr lang="en-US" sz="3500" b="1">
                <a:latin typeface="Cabinet Grotesk Medium"/>
                <a:ea typeface="Cabinet Grotesk Medium"/>
                <a:cs typeface="Cabinet Grotesk Medium"/>
                <a:sym typeface="Cabinet Grotesk Medium"/>
              </a:rPr>
              <a:t>Wat heb je geleerd deze 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latin typeface="Cabinet Grotesk Heavy"/>
                <a:ea typeface="Cabinet Grotesk Heavy"/>
                <a:cs typeface="Cabinet Grotesk Heavy"/>
                <a:sym typeface="Cabinet Grotesk Heavy"/>
              </a:rPr>
              <a:t>Uitbreiding</a:t>
            </a:r>
            <a:r>
              <a:rPr lang="en-US" sz="4999" b="1" dirty="0">
                <a:latin typeface="Cabinet Grotesk Heavy"/>
                <a:ea typeface="Cabinet Grotesk Heavy"/>
                <a:cs typeface="Cabinet Grotesk Heavy"/>
                <a:sym typeface="Cabinet Grotesk Heavy"/>
              </a:rPr>
              <a:t> – Film </a:t>
            </a:r>
            <a:r>
              <a:rPr lang="en-US" sz="4999" b="1" dirty="0" err="1">
                <a:latin typeface="Cabinet Grotesk Heavy"/>
                <a:ea typeface="Cabinet Grotesk Heavy"/>
                <a:cs typeface="Cabinet Grotesk Heavy"/>
                <a:sym typeface="Cabinet Grotesk Heavy"/>
              </a:rPr>
              <a:t>en</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gedichtopdracht</a:t>
            </a:r>
            <a:endParaRPr lang="en-US" sz="4999" b="1" dirty="0">
              <a:latin typeface="Cabinet Grotesk Heavy"/>
              <a:ea typeface="Cabinet Grotesk Heavy"/>
              <a:cs typeface="Cabinet Grotesk Heavy"/>
              <a:sym typeface="Cabinet Grotesk Heavy"/>
            </a:endParaRPr>
          </a:p>
        </p:txBody>
      </p:sp>
      <p:pic>
        <p:nvPicPr>
          <p:cNvPr id="4" name="Online Media 3" title="Het is vandaag Paarse Vrijdag!">
            <a:hlinkClick r:id="" action="ppaction://media"/>
            <a:extLst>
              <a:ext uri="{FF2B5EF4-FFF2-40B4-BE49-F238E27FC236}">
                <a16:creationId xmlns:a16="http://schemas.microsoft.com/office/drawing/2014/main" id="{855BD3E5-B427-CC0B-7276-780AB559DB97}"/>
              </a:ext>
            </a:extLst>
          </p:cNvPr>
          <p:cNvPicPr>
            <a:picLocks noRot="1" noChangeAspect="1"/>
          </p:cNvPicPr>
          <p:nvPr>
            <a:videoFile r:link="rId1"/>
          </p:nvPr>
        </p:nvPicPr>
        <p:blipFill>
          <a:blip r:embed="rId4"/>
          <a:stretch>
            <a:fillRect/>
          </a:stretch>
        </p:blipFill>
        <p:spPr>
          <a:xfrm>
            <a:off x="3048000" y="2705100"/>
            <a:ext cx="12192000" cy="688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84863-D9BD-8731-63AD-11DDFA0291D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2775231-338D-DF38-A7C1-E9AA651B2B96}"/>
              </a:ext>
            </a:extLst>
          </p:cNvPr>
          <p:cNvSpPr txBox="1"/>
          <p:nvPr/>
        </p:nvSpPr>
        <p:spPr>
          <a:xfrm>
            <a:off x="1028700" y="885825"/>
            <a:ext cx="16230600" cy="860620"/>
          </a:xfrm>
          <a:prstGeom prst="rect">
            <a:avLst/>
          </a:prstGeom>
        </p:spPr>
        <p:txBody>
          <a:bodyPr lIns="0" tIns="0" rIns="0" bIns="0" rtlCol="0" anchor="t">
            <a:spAutoFit/>
          </a:bodyPr>
          <a:lstStyle/>
          <a:p>
            <a:pPr algn="ctr">
              <a:lnSpc>
                <a:spcPts val="7000"/>
              </a:lnSpc>
            </a:pPr>
            <a:r>
              <a:rPr lang="en-US" sz="5000" b="1" dirty="0" err="1">
                <a:latin typeface="Cabinet Grotesk Heavy"/>
                <a:ea typeface="Cabinet Grotesk Heavy"/>
                <a:cs typeface="Cabinet Grotesk Heavy"/>
                <a:sym typeface="Cabinet Grotesk Heavy"/>
              </a:rPr>
              <a:t>Gedicht</a:t>
            </a:r>
            <a:r>
              <a:rPr lang="en-US" sz="5000" b="1" dirty="0">
                <a:latin typeface="Cabinet Grotesk Heavy"/>
                <a:ea typeface="Cabinet Grotesk Heavy"/>
                <a:cs typeface="Cabinet Grotesk Heavy"/>
                <a:sym typeface="Cabinet Grotesk Heavy"/>
              </a:rPr>
              <a:t> </a:t>
            </a:r>
            <a:r>
              <a:rPr lang="en-US" sz="5000" b="1" dirty="0" err="1">
                <a:latin typeface="Cabinet Grotesk Heavy"/>
                <a:ea typeface="Cabinet Grotesk Heavy"/>
                <a:cs typeface="Cabinet Grotesk Heavy"/>
                <a:sym typeface="Cabinet Grotesk Heavy"/>
              </a:rPr>
              <a:t>schrijven</a:t>
            </a:r>
            <a:r>
              <a:rPr lang="en-US" sz="5000" b="1" dirty="0">
                <a:latin typeface="Cabinet Grotesk Heavy"/>
                <a:ea typeface="Cabinet Grotesk Heavy"/>
                <a:cs typeface="Cabinet Grotesk Heavy"/>
                <a:sym typeface="Cabinet Grotesk Heavy"/>
              </a:rPr>
              <a:t> </a:t>
            </a:r>
          </a:p>
        </p:txBody>
      </p:sp>
      <p:sp>
        <p:nvSpPr>
          <p:cNvPr id="3" name="TextBox 3">
            <a:extLst>
              <a:ext uri="{FF2B5EF4-FFF2-40B4-BE49-F238E27FC236}">
                <a16:creationId xmlns:a16="http://schemas.microsoft.com/office/drawing/2014/main" id="{94131BF3-120B-76DD-AA64-39725527A4E8}"/>
              </a:ext>
            </a:extLst>
          </p:cNvPr>
          <p:cNvSpPr txBox="1"/>
          <p:nvPr/>
        </p:nvSpPr>
        <p:spPr>
          <a:xfrm>
            <a:off x="1028700" y="4773613"/>
            <a:ext cx="16230600" cy="1859163"/>
          </a:xfrm>
          <a:prstGeom prst="rect">
            <a:avLst/>
          </a:prstGeom>
        </p:spPr>
        <p:txBody>
          <a:bodyPr lIns="0" tIns="0" rIns="0" bIns="0" rtlCol="0" anchor="t">
            <a:spAutoFit/>
          </a:bodyPr>
          <a:lstStyle/>
          <a:p>
            <a:pPr marL="514350" indent="-514350" algn="ctr">
              <a:lnSpc>
                <a:spcPts val="4900"/>
              </a:lnSpc>
              <a:buFont typeface="+mj-lt"/>
              <a:buAutoNum type="arabicPeriod"/>
            </a:pPr>
            <a:r>
              <a:rPr lang="nl-NL" sz="3500" b="1" dirty="0">
                <a:latin typeface="Cabinet Grotesk Medium"/>
                <a:ea typeface="Cabinet Grotesk Medium"/>
                <a:cs typeface="Cabinet Grotesk Medium"/>
                <a:sym typeface="Cabinet Grotesk Medium"/>
              </a:rPr>
              <a:t>Wat betekent Paarse Vrijdag voor jou? </a:t>
            </a:r>
          </a:p>
          <a:p>
            <a:pPr marL="514350" indent="-514350" algn="ctr">
              <a:lnSpc>
                <a:spcPts val="4900"/>
              </a:lnSpc>
              <a:buFont typeface="+mj-lt"/>
              <a:buAutoNum type="arabicPeriod"/>
            </a:pPr>
            <a:r>
              <a:rPr lang="nl-NL" sz="3500" b="1" dirty="0">
                <a:latin typeface="Cabinet Grotesk Medium"/>
                <a:ea typeface="Cabinet Grotesk Medium"/>
                <a:cs typeface="Cabinet Grotesk Medium"/>
                <a:sym typeface="Cabinet Grotesk Medium"/>
              </a:rPr>
              <a:t>Wanneer voel jij je gezien of geaccepteerd op school? </a:t>
            </a:r>
          </a:p>
          <a:p>
            <a:pPr marL="514350" indent="-514350" algn="ctr">
              <a:lnSpc>
                <a:spcPts val="4900"/>
              </a:lnSpc>
              <a:buFont typeface="+mj-lt"/>
              <a:buAutoNum type="arabicPeriod"/>
            </a:pPr>
            <a:r>
              <a:rPr lang="nl-NL" sz="3500" b="1" dirty="0">
                <a:latin typeface="Cabinet Grotesk Medium"/>
                <a:ea typeface="Cabinet Grotesk Medium"/>
                <a:cs typeface="Cabinet Grotesk Medium"/>
                <a:sym typeface="Cabinet Grotesk Medium"/>
              </a:rPr>
              <a:t> Hoe kun jij laten zien dat iedereen welkom is, ongeacht wie iemand is?</a:t>
            </a:r>
            <a:endParaRPr lang="en-US" sz="3500" b="1" dirty="0">
              <a:latin typeface="Cabinet Grotesk Medium"/>
              <a:ea typeface="Cabinet Grotesk Medium"/>
              <a:cs typeface="Cabinet Grotesk Medium"/>
              <a:sym typeface="Cabinet Grotesk Medium"/>
            </a:endParaRPr>
          </a:p>
        </p:txBody>
      </p:sp>
    </p:spTree>
    <p:extLst>
      <p:ext uri="{BB962C8B-B14F-4D97-AF65-F5344CB8AC3E}">
        <p14:creationId xmlns:p14="http://schemas.microsoft.com/office/powerpoint/2010/main" val="839047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7A9261-A6A9-4B2A-856F-84B184224C9B}">
  <ds:schemaRefs>
    <ds:schemaRef ds:uri="http://schemas.microsoft.com/office/2006/metadata/properties"/>
    <ds:schemaRef ds:uri="f62a52bf-34c4-4048-b09c-58a25362e64f"/>
    <ds:schemaRef ds:uri="http://purl.org/dc/elements/1.1/"/>
    <ds:schemaRef ds:uri="http://purl.org/dc/terms/"/>
    <ds:schemaRef ds:uri="http://schemas.microsoft.com/office/2006/documentManagement/types"/>
    <ds:schemaRef ds:uri="22171aab-d911-466e-ad67-bf8a68927320"/>
    <ds:schemaRef ds:uri="http://www.w3.org/XML/1998/namespace"/>
    <ds:schemaRef ds:uri="http://purl.org/dc/dcmitype/"/>
    <ds:schemaRef ds:uri="http://schemas.microsoft.com/office/infopath/2007/PartnerControls"/>
    <ds:schemaRef ds:uri="http://schemas.openxmlformats.org/package/2006/metadata/core-properties"/>
    <ds:schemaRef ds:uri="10580ea0-1ad5-482f-b20c-614d71681fd6"/>
  </ds:schemaRefs>
</ds:datastoreItem>
</file>

<file path=customXml/itemProps2.xml><?xml version="1.0" encoding="utf-8"?>
<ds:datastoreItem xmlns:ds="http://schemas.openxmlformats.org/officeDocument/2006/customXml" ds:itemID="{480EA02B-5AC8-4A85-A7C7-EF475002A7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6FA115-181D-4665-BA4D-1D6D514328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415</Words>
  <Application>Microsoft Office PowerPoint</Application>
  <PresentationFormat>Custom</PresentationFormat>
  <Paragraphs>45</Paragraphs>
  <Slides>9</Slides>
  <Notes>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Cabinet Grotesk Heavy</vt:lpstr>
      <vt:lpstr>Arial</vt:lpstr>
      <vt:lpstr>Cabinet Grotesk</vt:lpstr>
      <vt:lpstr>Calibri</vt:lpstr>
      <vt:lpstr>Aptos</vt:lpstr>
      <vt:lpstr>Cabinet Grotesk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1 - Doe mee(r) met Paarse Vrijdag in de klas</dc:title>
  <cp:lastModifiedBy>Tuyet Stooker</cp:lastModifiedBy>
  <cp:revision>1</cp:revision>
  <dcterms:created xsi:type="dcterms:W3CDTF">2006-08-16T00:00:00Z</dcterms:created>
  <dcterms:modified xsi:type="dcterms:W3CDTF">2026-08-30T19:18:06Z</dcterms:modified>
  <dc:identifier>DAHRVioJlJE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