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6"/>
  </p:notesMasterIdLst>
  <p:sldIdLst>
    <p:sldId id="256" r:id="rId5"/>
    <p:sldId id="266" r:id="rId6"/>
    <p:sldId id="257" r:id="rId7"/>
    <p:sldId id="258" r:id="rId8"/>
    <p:sldId id="259" r:id="rId9"/>
    <p:sldId id="267" r:id="rId10"/>
    <p:sldId id="260" r:id="rId11"/>
    <p:sldId id="261" r:id="rId12"/>
    <p:sldId id="262" r:id="rId13"/>
    <p:sldId id="263" r:id="rId14"/>
    <p:sldId id="264" r:id="rId15"/>
  </p:sldIdLst>
  <p:sldSz cx="18288000" cy="10287000"/>
  <p:notesSz cx="6858000" cy="9144000"/>
  <p:embeddedFontLst>
    <p:embeddedFont>
      <p:font typeface="Cabinet Grotesk" panose="020B0604020202020204" charset="0"/>
      <p:regular r:id="rId17"/>
    </p:embeddedFont>
    <p:embeddedFont>
      <p:font typeface="Cabinet Grotesk Heavy" panose="020B0604020202020204" charset="0"/>
      <p:regular r:id="rId18"/>
    </p:embeddedFont>
    <p:embeddedFont>
      <p:font typeface="Cabinet Grotesk Medium"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8C0E34-E7B3-4702-892A-12F4A0BDD690}" v="38" dt="2026-08-24T16:08:54.0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8159" autoAdjust="0"/>
  </p:normalViewPr>
  <p:slideViewPr>
    <p:cSldViewPr>
      <p:cViewPr varScale="1">
        <p:scale>
          <a:sx n="54" d="100"/>
          <a:sy n="54" d="100"/>
        </p:scale>
        <p:origin x="108" y="7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yet Stooker" userId="8c98f2e2-bf25-477d-a050-0102bfcb39dc" providerId="ADAL" clId="{7D92FF02-CBD0-4FFC-B4D2-9BEA09870331}"/>
    <pc:docChg chg="undo custSel addSld delSld modSld sldOrd">
      <pc:chgData name="Tuyet Stooker" userId="8c98f2e2-bf25-477d-a050-0102bfcb39dc" providerId="ADAL" clId="{7D92FF02-CBD0-4FFC-B4D2-9BEA09870331}" dt="2026-08-24T16:10:28.910" v="504" actId="20577"/>
      <pc:docMkLst>
        <pc:docMk/>
      </pc:docMkLst>
      <pc:sldChg chg="addSp delSp modSp mod">
        <pc:chgData name="Tuyet Stooker" userId="8c98f2e2-bf25-477d-a050-0102bfcb39dc" providerId="ADAL" clId="{7D92FF02-CBD0-4FFC-B4D2-9BEA09870331}" dt="2026-08-24T16:01:14.758" v="399" actId="20577"/>
        <pc:sldMkLst>
          <pc:docMk/>
          <pc:sldMk cId="0" sldId="256"/>
        </pc:sldMkLst>
        <pc:spChg chg="mod">
          <ac:chgData name="Tuyet Stooker" userId="8c98f2e2-bf25-477d-a050-0102bfcb39dc" providerId="ADAL" clId="{7D92FF02-CBD0-4FFC-B4D2-9BEA09870331}" dt="2026-08-24T16:01:14.758" v="399" actId="20577"/>
          <ac:spMkLst>
            <pc:docMk/>
            <pc:sldMk cId="0" sldId="256"/>
            <ac:spMk id="2" creationId="{00000000-0000-0000-0000-000000000000}"/>
          </ac:spMkLst>
        </pc:spChg>
        <pc:picChg chg="add del">
          <ac:chgData name="Tuyet Stooker" userId="8c98f2e2-bf25-477d-a050-0102bfcb39dc" providerId="ADAL" clId="{7D92FF02-CBD0-4FFC-B4D2-9BEA09870331}" dt="2026-08-24T15:43:20.732" v="7" actId="22"/>
          <ac:picMkLst>
            <pc:docMk/>
            <pc:sldMk cId="0" sldId="256"/>
            <ac:picMk id="4" creationId="{2E8C0408-1F9A-081A-235A-9C3A7C2C6AC7}"/>
          </ac:picMkLst>
        </pc:picChg>
      </pc:sldChg>
      <pc:sldChg chg="modSp mod">
        <pc:chgData name="Tuyet Stooker" userId="8c98f2e2-bf25-477d-a050-0102bfcb39dc" providerId="ADAL" clId="{7D92FF02-CBD0-4FFC-B4D2-9BEA09870331}" dt="2026-08-24T16:07:05.701" v="488" actId="20577"/>
        <pc:sldMkLst>
          <pc:docMk/>
          <pc:sldMk cId="0" sldId="257"/>
        </pc:sldMkLst>
        <pc:spChg chg="mod">
          <ac:chgData name="Tuyet Stooker" userId="8c98f2e2-bf25-477d-a050-0102bfcb39dc" providerId="ADAL" clId="{7D92FF02-CBD0-4FFC-B4D2-9BEA09870331}" dt="2026-08-24T16:07:05.701" v="488" actId="20577"/>
          <ac:spMkLst>
            <pc:docMk/>
            <pc:sldMk cId="0" sldId="257"/>
            <ac:spMk id="3" creationId="{00000000-0000-0000-0000-000000000000}"/>
          </ac:spMkLst>
        </pc:spChg>
      </pc:sldChg>
      <pc:sldChg chg="modSp mod">
        <pc:chgData name="Tuyet Stooker" userId="8c98f2e2-bf25-477d-a050-0102bfcb39dc" providerId="ADAL" clId="{7D92FF02-CBD0-4FFC-B4D2-9BEA09870331}" dt="2026-08-24T15:44:04.865" v="25" actId="20577"/>
        <pc:sldMkLst>
          <pc:docMk/>
          <pc:sldMk cId="0" sldId="258"/>
        </pc:sldMkLst>
        <pc:spChg chg="mod">
          <ac:chgData name="Tuyet Stooker" userId="8c98f2e2-bf25-477d-a050-0102bfcb39dc" providerId="ADAL" clId="{7D92FF02-CBD0-4FFC-B4D2-9BEA09870331}" dt="2026-08-24T15:44:04.865" v="25" actId="20577"/>
          <ac:spMkLst>
            <pc:docMk/>
            <pc:sldMk cId="0" sldId="258"/>
            <ac:spMk id="3" creationId="{00000000-0000-0000-0000-000000000000}"/>
          </ac:spMkLst>
        </pc:spChg>
      </pc:sldChg>
      <pc:sldChg chg="addSp delSp modSp mod modAnim">
        <pc:chgData name="Tuyet Stooker" userId="8c98f2e2-bf25-477d-a050-0102bfcb39dc" providerId="ADAL" clId="{7D92FF02-CBD0-4FFC-B4D2-9BEA09870331}" dt="2026-08-24T15:57:08.151" v="343"/>
        <pc:sldMkLst>
          <pc:docMk/>
          <pc:sldMk cId="0" sldId="259"/>
        </pc:sldMkLst>
        <pc:spChg chg="mod">
          <ac:chgData name="Tuyet Stooker" userId="8c98f2e2-bf25-477d-a050-0102bfcb39dc" providerId="ADAL" clId="{7D92FF02-CBD0-4FFC-B4D2-9BEA09870331}" dt="2026-08-24T15:47:41.126" v="196" actId="20577"/>
          <ac:spMkLst>
            <pc:docMk/>
            <pc:sldMk cId="0" sldId="259"/>
            <ac:spMk id="2" creationId="{00000000-0000-0000-0000-000000000000}"/>
          </ac:spMkLst>
        </pc:spChg>
        <pc:spChg chg="del">
          <ac:chgData name="Tuyet Stooker" userId="8c98f2e2-bf25-477d-a050-0102bfcb39dc" providerId="ADAL" clId="{7D92FF02-CBD0-4FFC-B4D2-9BEA09870331}" dt="2026-08-24T15:53:48.516" v="329" actId="478"/>
          <ac:spMkLst>
            <pc:docMk/>
            <pc:sldMk cId="0" sldId="259"/>
            <ac:spMk id="3" creationId="{00000000-0000-0000-0000-000000000000}"/>
          </ac:spMkLst>
        </pc:spChg>
        <pc:spChg chg="add del mod">
          <ac:chgData name="Tuyet Stooker" userId="8c98f2e2-bf25-477d-a050-0102bfcb39dc" providerId="ADAL" clId="{7D92FF02-CBD0-4FFC-B4D2-9BEA09870331}" dt="2026-08-24T15:56:05.603" v="336" actId="21"/>
          <ac:spMkLst>
            <pc:docMk/>
            <pc:sldMk cId="0" sldId="259"/>
            <ac:spMk id="5" creationId="{72A92AA9-85B6-4A60-594B-F43A8A19EFAF}"/>
          </ac:spMkLst>
        </pc:spChg>
        <pc:spChg chg="add del mod">
          <ac:chgData name="Tuyet Stooker" userId="8c98f2e2-bf25-477d-a050-0102bfcb39dc" providerId="ADAL" clId="{7D92FF02-CBD0-4FFC-B4D2-9BEA09870331}" dt="2026-08-24T15:57:08.151" v="343"/>
          <ac:spMkLst>
            <pc:docMk/>
            <pc:sldMk cId="0" sldId="259"/>
            <ac:spMk id="8" creationId="{1ECFE6C6-CF49-C8DD-6DAD-DBDB8D498872}"/>
          </ac:spMkLst>
        </pc:spChg>
        <pc:picChg chg="add mod">
          <ac:chgData name="Tuyet Stooker" userId="8c98f2e2-bf25-477d-a050-0102bfcb39dc" providerId="ADAL" clId="{7D92FF02-CBD0-4FFC-B4D2-9BEA09870331}" dt="2026-08-24T15:56:18.363" v="341" actId="1076"/>
          <ac:picMkLst>
            <pc:docMk/>
            <pc:sldMk cId="0" sldId="259"/>
            <ac:picMk id="6" creationId="{1A0DF0AA-7D37-83BC-864F-F853CE20B5B6}"/>
          </ac:picMkLst>
        </pc:picChg>
      </pc:sldChg>
      <pc:sldChg chg="modSp mod modNotesTx">
        <pc:chgData name="Tuyet Stooker" userId="8c98f2e2-bf25-477d-a050-0102bfcb39dc" providerId="ADAL" clId="{7D92FF02-CBD0-4FFC-B4D2-9BEA09870331}" dt="2026-08-24T16:06:41.878" v="463" actId="20577"/>
        <pc:sldMkLst>
          <pc:docMk/>
          <pc:sldMk cId="0" sldId="260"/>
        </pc:sldMkLst>
        <pc:spChg chg="mod">
          <ac:chgData name="Tuyet Stooker" userId="8c98f2e2-bf25-477d-a050-0102bfcb39dc" providerId="ADAL" clId="{7D92FF02-CBD0-4FFC-B4D2-9BEA09870331}" dt="2026-08-24T16:06:41.878" v="463" actId="20577"/>
          <ac:spMkLst>
            <pc:docMk/>
            <pc:sldMk cId="0" sldId="260"/>
            <ac:spMk id="2" creationId="{00000000-0000-0000-0000-000000000000}"/>
          </ac:spMkLst>
        </pc:spChg>
        <pc:spChg chg="mod">
          <ac:chgData name="Tuyet Stooker" userId="8c98f2e2-bf25-477d-a050-0102bfcb39dc" providerId="ADAL" clId="{7D92FF02-CBD0-4FFC-B4D2-9BEA09870331}" dt="2026-08-24T15:59:04.240" v="347" actId="20577"/>
          <ac:spMkLst>
            <pc:docMk/>
            <pc:sldMk cId="0" sldId="260"/>
            <ac:spMk id="3" creationId="{00000000-0000-0000-0000-000000000000}"/>
          </ac:spMkLst>
        </pc:spChg>
      </pc:sldChg>
      <pc:sldChg chg="modSp mod">
        <pc:chgData name="Tuyet Stooker" userId="8c98f2e2-bf25-477d-a050-0102bfcb39dc" providerId="ADAL" clId="{7D92FF02-CBD0-4FFC-B4D2-9BEA09870331}" dt="2026-08-24T16:06:14.676" v="443" actId="20577"/>
        <pc:sldMkLst>
          <pc:docMk/>
          <pc:sldMk cId="0" sldId="261"/>
        </pc:sldMkLst>
        <pc:spChg chg="mod">
          <ac:chgData name="Tuyet Stooker" userId="8c98f2e2-bf25-477d-a050-0102bfcb39dc" providerId="ADAL" clId="{7D92FF02-CBD0-4FFC-B4D2-9BEA09870331}" dt="2026-08-24T16:06:14.676" v="443" actId="20577"/>
          <ac:spMkLst>
            <pc:docMk/>
            <pc:sldMk cId="0" sldId="261"/>
            <ac:spMk id="2" creationId="{00000000-0000-0000-0000-000000000000}"/>
          </ac:spMkLst>
        </pc:spChg>
        <pc:spChg chg="mod">
          <ac:chgData name="Tuyet Stooker" userId="8c98f2e2-bf25-477d-a050-0102bfcb39dc" providerId="ADAL" clId="{7D92FF02-CBD0-4FFC-B4D2-9BEA09870331}" dt="2026-08-24T16:06:08.770" v="426" actId="15"/>
          <ac:spMkLst>
            <pc:docMk/>
            <pc:sldMk cId="0" sldId="261"/>
            <ac:spMk id="3" creationId="{00000000-0000-0000-0000-000000000000}"/>
          </ac:spMkLst>
        </pc:spChg>
      </pc:sldChg>
      <pc:sldChg chg="modSp mod">
        <pc:chgData name="Tuyet Stooker" userId="8c98f2e2-bf25-477d-a050-0102bfcb39dc" providerId="ADAL" clId="{7D92FF02-CBD0-4FFC-B4D2-9BEA09870331}" dt="2026-08-24T16:09:01.732" v="499" actId="120"/>
        <pc:sldMkLst>
          <pc:docMk/>
          <pc:sldMk cId="0" sldId="262"/>
        </pc:sldMkLst>
        <pc:spChg chg="mod">
          <ac:chgData name="Tuyet Stooker" userId="8c98f2e2-bf25-477d-a050-0102bfcb39dc" providerId="ADAL" clId="{7D92FF02-CBD0-4FFC-B4D2-9BEA09870331}" dt="2026-08-24T16:08:34.979" v="493" actId="20577"/>
          <ac:spMkLst>
            <pc:docMk/>
            <pc:sldMk cId="0" sldId="262"/>
            <ac:spMk id="2" creationId="{00000000-0000-0000-0000-000000000000}"/>
          </ac:spMkLst>
        </pc:spChg>
        <pc:spChg chg="mod">
          <ac:chgData name="Tuyet Stooker" userId="8c98f2e2-bf25-477d-a050-0102bfcb39dc" providerId="ADAL" clId="{7D92FF02-CBD0-4FFC-B4D2-9BEA09870331}" dt="2026-08-24T16:09:01.732" v="499" actId="120"/>
          <ac:spMkLst>
            <pc:docMk/>
            <pc:sldMk cId="0" sldId="262"/>
            <ac:spMk id="3" creationId="{00000000-0000-0000-0000-000000000000}"/>
          </ac:spMkLst>
        </pc:spChg>
      </pc:sldChg>
      <pc:sldChg chg="delSp modSp mod">
        <pc:chgData name="Tuyet Stooker" userId="8c98f2e2-bf25-477d-a050-0102bfcb39dc" providerId="ADAL" clId="{7D92FF02-CBD0-4FFC-B4D2-9BEA09870331}" dt="2026-08-24T16:09:09.054" v="500" actId="478"/>
        <pc:sldMkLst>
          <pc:docMk/>
          <pc:sldMk cId="0" sldId="263"/>
        </pc:sldMkLst>
        <pc:spChg chg="mod">
          <ac:chgData name="Tuyet Stooker" userId="8c98f2e2-bf25-477d-a050-0102bfcb39dc" providerId="ADAL" clId="{7D92FF02-CBD0-4FFC-B4D2-9BEA09870331}" dt="2026-08-24T16:03:35.497" v="406" actId="20577"/>
          <ac:spMkLst>
            <pc:docMk/>
            <pc:sldMk cId="0" sldId="263"/>
            <ac:spMk id="3" creationId="{00000000-0000-0000-0000-000000000000}"/>
          </ac:spMkLst>
        </pc:spChg>
        <pc:spChg chg="del">
          <ac:chgData name="Tuyet Stooker" userId="8c98f2e2-bf25-477d-a050-0102bfcb39dc" providerId="ADAL" clId="{7D92FF02-CBD0-4FFC-B4D2-9BEA09870331}" dt="2026-08-24T16:09:09.054" v="500" actId="478"/>
          <ac:spMkLst>
            <pc:docMk/>
            <pc:sldMk cId="0" sldId="263"/>
            <ac:spMk id="4" creationId="{00000000-0000-0000-0000-000000000000}"/>
          </ac:spMkLst>
        </pc:spChg>
      </pc:sldChg>
      <pc:sldChg chg="delSp modSp mod">
        <pc:chgData name="Tuyet Stooker" userId="8c98f2e2-bf25-477d-a050-0102bfcb39dc" providerId="ADAL" clId="{7D92FF02-CBD0-4FFC-B4D2-9BEA09870331}" dt="2026-08-24T16:03:57.269" v="414" actId="478"/>
        <pc:sldMkLst>
          <pc:docMk/>
          <pc:sldMk cId="0" sldId="264"/>
        </pc:sldMkLst>
        <pc:spChg chg="del">
          <ac:chgData name="Tuyet Stooker" userId="8c98f2e2-bf25-477d-a050-0102bfcb39dc" providerId="ADAL" clId="{7D92FF02-CBD0-4FFC-B4D2-9BEA09870331}" dt="2026-08-24T16:03:57.269" v="414" actId="478"/>
          <ac:spMkLst>
            <pc:docMk/>
            <pc:sldMk cId="0" sldId="264"/>
            <ac:spMk id="2" creationId="{00000000-0000-0000-0000-000000000000}"/>
          </ac:spMkLst>
        </pc:spChg>
        <pc:spChg chg="mod">
          <ac:chgData name="Tuyet Stooker" userId="8c98f2e2-bf25-477d-a050-0102bfcb39dc" providerId="ADAL" clId="{7D92FF02-CBD0-4FFC-B4D2-9BEA09870331}" dt="2026-08-24T16:03:55.501" v="413" actId="20577"/>
          <ac:spMkLst>
            <pc:docMk/>
            <pc:sldMk cId="0" sldId="264"/>
            <ac:spMk id="3" creationId="{00000000-0000-0000-0000-000000000000}"/>
          </ac:spMkLst>
        </pc:spChg>
      </pc:sldChg>
      <pc:sldChg chg="addSp modSp new del ord">
        <pc:chgData name="Tuyet Stooker" userId="8c98f2e2-bf25-477d-a050-0102bfcb39dc" providerId="ADAL" clId="{7D92FF02-CBD0-4FFC-B4D2-9BEA09870331}" dt="2026-08-24T15:48:46.031" v="204" actId="2696"/>
        <pc:sldMkLst>
          <pc:docMk/>
          <pc:sldMk cId="1713143572" sldId="265"/>
        </pc:sldMkLst>
        <pc:spChg chg="add mod">
          <ac:chgData name="Tuyet Stooker" userId="8c98f2e2-bf25-477d-a050-0102bfcb39dc" providerId="ADAL" clId="{7D92FF02-CBD0-4FFC-B4D2-9BEA09870331}" dt="2026-08-24T15:48:35.281" v="202"/>
          <ac:spMkLst>
            <pc:docMk/>
            <pc:sldMk cId="1713143572" sldId="265"/>
            <ac:spMk id="2" creationId="{FF40C341-9571-2916-6480-CEE919DBA83F}"/>
          </ac:spMkLst>
        </pc:spChg>
      </pc:sldChg>
      <pc:sldChg chg="modSp add mod">
        <pc:chgData name="Tuyet Stooker" userId="8c98f2e2-bf25-477d-a050-0102bfcb39dc" providerId="ADAL" clId="{7D92FF02-CBD0-4FFC-B4D2-9BEA09870331}" dt="2026-08-24T16:09:39.821" v="501" actId="20577"/>
        <pc:sldMkLst>
          <pc:docMk/>
          <pc:sldMk cId="2065992149" sldId="266"/>
        </pc:sldMkLst>
        <pc:spChg chg="mod">
          <ac:chgData name="Tuyet Stooker" userId="8c98f2e2-bf25-477d-a050-0102bfcb39dc" providerId="ADAL" clId="{7D92FF02-CBD0-4FFC-B4D2-9BEA09870331}" dt="2026-08-24T16:09:39.821" v="501" actId="20577"/>
          <ac:spMkLst>
            <pc:docMk/>
            <pc:sldMk cId="2065992149" sldId="266"/>
            <ac:spMk id="2" creationId="{0CFF1252-5FB5-0EF1-F7B8-B1E0F3AFBA69}"/>
          </ac:spMkLst>
        </pc:spChg>
      </pc:sldChg>
      <pc:sldChg chg="delSp modSp add mod">
        <pc:chgData name="Tuyet Stooker" userId="8c98f2e2-bf25-477d-a050-0102bfcb39dc" providerId="ADAL" clId="{7D92FF02-CBD0-4FFC-B4D2-9BEA09870331}" dt="2026-08-24T16:10:28.910" v="504" actId="20577"/>
        <pc:sldMkLst>
          <pc:docMk/>
          <pc:sldMk cId="3796645916" sldId="267"/>
        </pc:sldMkLst>
        <pc:spChg chg="del">
          <ac:chgData name="Tuyet Stooker" userId="8c98f2e2-bf25-477d-a050-0102bfcb39dc" providerId="ADAL" clId="{7D92FF02-CBD0-4FFC-B4D2-9BEA09870331}" dt="2026-08-24T15:52:09.544" v="314" actId="478"/>
          <ac:spMkLst>
            <pc:docMk/>
            <pc:sldMk cId="3796645916" sldId="267"/>
            <ac:spMk id="2" creationId="{18789F3B-85E7-950C-A1E1-A6293C02640A}"/>
          </ac:spMkLst>
        </pc:spChg>
        <pc:spChg chg="mod">
          <ac:chgData name="Tuyet Stooker" userId="8c98f2e2-bf25-477d-a050-0102bfcb39dc" providerId="ADAL" clId="{7D92FF02-CBD0-4FFC-B4D2-9BEA09870331}" dt="2026-08-24T16:10:28.910" v="504" actId="20577"/>
          <ac:spMkLst>
            <pc:docMk/>
            <pc:sldMk cId="3796645916" sldId="267"/>
            <ac:spMk id="3" creationId="{B48E9346-0823-D87B-EBF5-E68F725670E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5BE48B-A54B-45C6-B40B-34BA1BD7D70F}" type="datetimeFigureOut">
              <a:rPr lang="en-NL" smtClean="0"/>
              <a:t>24/08/2026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4F7551-2453-432F-8012-B4AA50ED8EA3}" type="slidenum">
              <a:rPr lang="en-NL" smtClean="0"/>
              <a:t>‹#›</a:t>
            </a:fld>
            <a:endParaRPr lang="en-NL"/>
          </a:p>
        </p:txBody>
      </p:sp>
    </p:spTree>
    <p:extLst>
      <p:ext uri="{BB962C8B-B14F-4D97-AF65-F5344CB8AC3E}">
        <p14:creationId xmlns:p14="http://schemas.microsoft.com/office/powerpoint/2010/main" val="522235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vimeo.com/1209492001/a2c0d18c8c?fl=tl&amp;fe=ec&amp;share=cop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https://vimeo.com/1209492001/a2c0d18c8c?fl=tl&amp;fe=ec&amp;share=copy</a:t>
            </a:r>
            <a:r>
              <a:rPr lang="en-GB" dirty="0"/>
              <a:t> </a:t>
            </a:r>
            <a:endParaRPr lang="en-NL" dirty="0"/>
          </a:p>
          <a:p>
            <a:endParaRPr lang="en-NL" dirty="0"/>
          </a:p>
        </p:txBody>
      </p:sp>
      <p:sp>
        <p:nvSpPr>
          <p:cNvPr id="4" name="Slide Number Placeholder 3"/>
          <p:cNvSpPr>
            <a:spLocks noGrp="1"/>
          </p:cNvSpPr>
          <p:nvPr>
            <p:ph type="sldNum" sz="quarter" idx="5"/>
          </p:nvPr>
        </p:nvSpPr>
        <p:spPr/>
        <p:txBody>
          <a:bodyPr/>
          <a:lstStyle/>
          <a:p>
            <a:fld id="{984F7551-2453-432F-8012-B4AA50ED8EA3}" type="slidenum">
              <a:rPr lang="en-NL" smtClean="0"/>
              <a:t>5</a:t>
            </a:fld>
            <a:endParaRPr lang="en-NL"/>
          </a:p>
        </p:txBody>
      </p:sp>
    </p:spTree>
    <p:extLst>
      <p:ext uri="{BB962C8B-B14F-4D97-AF65-F5344CB8AC3E}">
        <p14:creationId xmlns:p14="http://schemas.microsoft.com/office/powerpoint/2010/main" val="2061367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5CB94-8E60-C3E5-B467-DEFF88517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8F9096-CAD4-CEB6-5DE3-5229BCCFDB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5482C-2C90-A745-B8A3-ED05BAB26CAB}"/>
              </a:ext>
            </a:extLst>
          </p:cNvPr>
          <p:cNvSpPr>
            <a:spLocks noGrp="1"/>
          </p:cNvSpPr>
          <p:nvPr>
            <p:ph type="body" idx="1"/>
          </p:nvPr>
        </p:nvSpPr>
        <p:spPr/>
        <p:txBody>
          <a:bodyPr/>
          <a:lstStyle/>
          <a:p>
            <a:endParaRPr lang="en-NL" dirty="0"/>
          </a:p>
        </p:txBody>
      </p:sp>
      <p:sp>
        <p:nvSpPr>
          <p:cNvPr id="4" name="Slide Number Placeholder 3">
            <a:extLst>
              <a:ext uri="{FF2B5EF4-FFF2-40B4-BE49-F238E27FC236}">
                <a16:creationId xmlns:a16="http://schemas.microsoft.com/office/drawing/2014/main" id="{C5D8B01B-BBFD-76C2-46E2-04781532D426}"/>
              </a:ext>
            </a:extLst>
          </p:cNvPr>
          <p:cNvSpPr>
            <a:spLocks noGrp="1"/>
          </p:cNvSpPr>
          <p:nvPr>
            <p:ph type="sldNum" sz="quarter" idx="5"/>
          </p:nvPr>
        </p:nvSpPr>
        <p:spPr/>
        <p:txBody>
          <a:bodyPr/>
          <a:lstStyle/>
          <a:p>
            <a:fld id="{984F7551-2453-432F-8012-B4AA50ED8EA3}" type="slidenum">
              <a:rPr lang="en-NL" smtClean="0"/>
              <a:t>6</a:t>
            </a:fld>
            <a:endParaRPr lang="en-NL"/>
          </a:p>
        </p:txBody>
      </p:sp>
    </p:spTree>
    <p:extLst>
      <p:ext uri="{BB962C8B-B14F-4D97-AF65-F5344CB8AC3E}">
        <p14:creationId xmlns:p14="http://schemas.microsoft.com/office/powerpoint/2010/main" val="789994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Vertel</a:t>
            </a:r>
            <a:r>
              <a:rPr lang="en-GB" dirty="0"/>
              <a:t> </a:t>
            </a:r>
            <a:r>
              <a:rPr lang="en-GB" dirty="0" err="1"/>
              <a:t>aan</a:t>
            </a:r>
            <a:r>
              <a:rPr lang="en-GB" dirty="0"/>
              <a:t> je </a:t>
            </a:r>
            <a:r>
              <a:rPr lang="en-GB" dirty="0" err="1"/>
              <a:t>leerlingen</a:t>
            </a:r>
            <a:r>
              <a:rPr lang="en-GB" dirty="0"/>
              <a:t> </a:t>
            </a:r>
            <a:r>
              <a:rPr lang="en-GB" dirty="0" err="1"/>
              <a:t>na</a:t>
            </a:r>
            <a:r>
              <a:rPr lang="en-GB" dirty="0"/>
              <a:t> de </a:t>
            </a:r>
            <a:r>
              <a:rPr lang="en-GB" dirty="0" err="1"/>
              <a:t>opdracht</a:t>
            </a:r>
            <a:r>
              <a:rPr lang="en-GB" dirty="0"/>
              <a:t>:</a:t>
            </a:r>
          </a:p>
          <a:p>
            <a:endParaRPr lang="en-GB" dirty="0"/>
          </a:p>
          <a:p>
            <a:r>
              <a:rPr lang="nl-NL" dirty="0"/>
              <a:t>Soms denken mensen dat jongens en meisjes zich op een bepaalde manier horen te gedragen. Maar eigenlijk mag iedereen zelf kiezen wie hij, zij of die wil zijn. Je mag laten zien waar je goed in bent en waar je van droomt. Dat is belangrijk, want we hebben allemaal verschillende talenten en ideeën. </a:t>
            </a:r>
            <a:endParaRPr lang="en-NL" dirty="0"/>
          </a:p>
          <a:p>
            <a:br>
              <a:rPr lang="en-GB" dirty="0"/>
            </a:br>
            <a:r>
              <a:rPr lang="nl-NL" dirty="0"/>
              <a:t>Stel dat jullie samen een toren moeten bouwen. Als iedereen precies hetzelfde bedenkt, hetzelfde kan en hetzelfde doet, dan kom je steeds op hetzelfde idee. Misschien wordt de toren niet zo stevig of niet zo creatief. Maar als iedereen iets anders meebrengt, gebeurt er iets moois: De één bedenkt een slim plan. De ander is goed in bouwen. Iemand anders ziet een probleem dat de rest niet ziet. Weer iemand anders komt met een heel origineel idee. Samen maak je dan vaak een betere toren. Zo werkt het ook in de samenleving. Iedereen is anders. Dat maakt een groep juist sterker</a:t>
            </a:r>
            <a:endParaRPr lang="en-NL" dirty="0"/>
          </a:p>
        </p:txBody>
      </p:sp>
      <p:sp>
        <p:nvSpPr>
          <p:cNvPr id="4" name="Slide Number Placeholder 3"/>
          <p:cNvSpPr>
            <a:spLocks noGrp="1"/>
          </p:cNvSpPr>
          <p:nvPr>
            <p:ph type="sldNum" sz="quarter" idx="5"/>
          </p:nvPr>
        </p:nvSpPr>
        <p:spPr/>
        <p:txBody>
          <a:bodyPr/>
          <a:lstStyle/>
          <a:p>
            <a:fld id="{984F7551-2453-432F-8012-B4AA50ED8EA3}" type="slidenum">
              <a:rPr lang="en-NL" smtClean="0"/>
              <a:t>7</a:t>
            </a:fld>
            <a:endParaRPr lang="en-NL"/>
          </a:p>
        </p:txBody>
      </p:sp>
    </p:spTree>
    <p:extLst>
      <p:ext uri="{BB962C8B-B14F-4D97-AF65-F5344CB8AC3E}">
        <p14:creationId xmlns:p14="http://schemas.microsoft.com/office/powerpoint/2010/main" val="1153214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Stel dat jullie samen een toren moeten bouwen. Als iedereen precies hetzelfde bedenkt, hetzelfde kan en hetzelfde doet, dan kom je steeds op hetzelfde idee. Misschien wordt de toren niet zo stevig of niet zo creatief. Maar als iedereen iets anders meebrengt, gebeurt er iets moois: De één bedenkt een slim plan. De ander is goed in bouwen. Iemand anders ziet een probleem dat de rest niet ziet. Weer iemand anders komt met een heel origineel idee. Samen maak je dan vaak een betere toren. Zo werkt het ook in de samenleving. Iedereen is anders. Dat maakt een groep juist sterker</a:t>
            </a:r>
            <a:endParaRPr lang="en-NL" dirty="0"/>
          </a:p>
        </p:txBody>
      </p:sp>
      <p:sp>
        <p:nvSpPr>
          <p:cNvPr id="4" name="Slide Number Placeholder 3"/>
          <p:cNvSpPr>
            <a:spLocks noGrp="1"/>
          </p:cNvSpPr>
          <p:nvPr>
            <p:ph type="sldNum" sz="quarter" idx="5"/>
          </p:nvPr>
        </p:nvSpPr>
        <p:spPr/>
        <p:txBody>
          <a:bodyPr/>
          <a:lstStyle/>
          <a:p>
            <a:fld id="{984F7551-2453-432F-8012-B4AA50ED8EA3}" type="slidenum">
              <a:rPr lang="en-NL" smtClean="0"/>
              <a:t>8</a:t>
            </a:fld>
            <a:endParaRPr lang="en-NL"/>
          </a:p>
        </p:txBody>
      </p:sp>
    </p:spTree>
    <p:extLst>
      <p:ext uri="{BB962C8B-B14F-4D97-AF65-F5344CB8AC3E}">
        <p14:creationId xmlns:p14="http://schemas.microsoft.com/office/powerpoint/2010/main" val="3594242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Sluit af met de boodschap: Daarom is het belangrijk dat iedereen zichzelf mag zijn.  Of je nu een jongen, een meisje of iemand anders bent: jouw talenten, ideeën en dromen zijn waardevol.</a:t>
            </a:r>
            <a:endParaRPr lang="en-NL" dirty="0"/>
          </a:p>
        </p:txBody>
      </p:sp>
      <p:sp>
        <p:nvSpPr>
          <p:cNvPr id="4" name="Slide Number Placeholder 3"/>
          <p:cNvSpPr>
            <a:spLocks noGrp="1"/>
          </p:cNvSpPr>
          <p:nvPr>
            <p:ph type="sldNum" sz="quarter" idx="5"/>
          </p:nvPr>
        </p:nvSpPr>
        <p:spPr/>
        <p:txBody>
          <a:bodyPr/>
          <a:lstStyle/>
          <a:p>
            <a:fld id="{984F7551-2453-432F-8012-B4AA50ED8EA3}" type="slidenum">
              <a:rPr lang="en-NL" smtClean="0"/>
              <a:t>10</a:t>
            </a:fld>
            <a:endParaRPr lang="en-NL"/>
          </a:p>
        </p:txBody>
      </p:sp>
    </p:spTree>
    <p:extLst>
      <p:ext uri="{BB962C8B-B14F-4D97-AF65-F5344CB8AC3E}">
        <p14:creationId xmlns:p14="http://schemas.microsoft.com/office/powerpoint/2010/main" val="274126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ideo" Target="https://player.vimeo.com/video/1209492001?h=a2c0d18c8c&amp;amp;app_id=122963"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485900"/>
            <a:ext cx="16230600" cy="8610499"/>
          </a:xfrm>
          <a:prstGeom prst="rect">
            <a:avLst/>
          </a:prstGeom>
        </p:spPr>
        <p:txBody>
          <a:bodyPr lIns="0" tIns="0" rIns="0" bIns="0" rtlCol="0" anchor="t">
            <a:spAutoFit/>
          </a:bodyPr>
          <a:lstStyle/>
          <a:p>
            <a:pPr algn="ctr">
              <a:lnSpc>
                <a:spcPts val="6999"/>
              </a:lnSpc>
            </a:pPr>
            <a:r>
              <a:rPr lang="en-US" sz="4999" b="1" dirty="0" err="1">
                <a:solidFill>
                  <a:srgbClr val="000000"/>
                </a:solidFill>
                <a:latin typeface="Cabinet Grotesk Heavy"/>
                <a:ea typeface="Cabinet Grotesk Heavy"/>
                <a:cs typeface="Cabinet Grotesk Heavy"/>
                <a:sym typeface="Cabinet Grotesk Heavy"/>
              </a:rPr>
              <a:t>Bekijk</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ook</a:t>
            </a:r>
            <a:r>
              <a:rPr lang="en-US" sz="4999" b="1" dirty="0">
                <a:solidFill>
                  <a:srgbClr val="000000"/>
                </a:solidFill>
                <a:latin typeface="Cabinet Grotesk Heavy"/>
                <a:ea typeface="Cabinet Grotesk Heavy"/>
                <a:cs typeface="Cabinet Grotesk Heavy"/>
                <a:sym typeface="Cabinet Grotesk Heavy"/>
              </a:rPr>
              <a:t> de </a:t>
            </a:r>
            <a:r>
              <a:rPr lang="en-US" sz="4999" b="1" dirty="0" err="1">
                <a:solidFill>
                  <a:srgbClr val="000000"/>
                </a:solidFill>
                <a:latin typeface="Cabinet Grotesk Heavy"/>
                <a:ea typeface="Cabinet Grotesk Heavy"/>
                <a:cs typeface="Cabinet Grotesk Heavy"/>
                <a:sym typeface="Cabinet Grotesk Heavy"/>
              </a:rPr>
              <a:t>notities</a:t>
            </a:r>
            <a:r>
              <a:rPr lang="en-US" sz="4999" b="1" dirty="0">
                <a:solidFill>
                  <a:srgbClr val="000000"/>
                </a:solidFill>
                <a:latin typeface="Cabinet Grotesk Heavy"/>
                <a:ea typeface="Cabinet Grotesk Heavy"/>
                <a:cs typeface="Cabinet Grotesk Heavy"/>
                <a:sym typeface="Cabinet Grotesk Heavy"/>
              </a:rPr>
              <a:t>!</a:t>
            </a:r>
            <a:br>
              <a:rPr lang="en-US" sz="4999" b="1" dirty="0">
                <a:solidFill>
                  <a:srgbClr val="000000"/>
                </a:solidFill>
                <a:latin typeface="Cabinet Grotesk Heavy"/>
                <a:ea typeface="Cabinet Grotesk Heavy"/>
                <a:cs typeface="Cabinet Grotesk Heavy"/>
                <a:sym typeface="Cabinet Grotesk Heavy"/>
              </a:rPr>
            </a:br>
            <a:br>
              <a:rPr lang="en-US" sz="4999" b="1" dirty="0">
                <a:solidFill>
                  <a:srgbClr val="000000"/>
                </a:solidFill>
                <a:latin typeface="Cabinet Grotesk Heavy"/>
                <a:ea typeface="Cabinet Grotesk Heavy"/>
                <a:cs typeface="Cabinet Grotesk Heavy"/>
                <a:sym typeface="Cabinet Grotesk Heavy"/>
              </a:rPr>
            </a:br>
            <a:r>
              <a:rPr lang="en-US" sz="4999" b="1" dirty="0">
                <a:solidFill>
                  <a:srgbClr val="000000"/>
                </a:solidFill>
                <a:latin typeface="Cabinet Grotesk Heavy"/>
                <a:ea typeface="Cabinet Grotesk Heavy"/>
                <a:cs typeface="Cabinet Grotesk Heavy"/>
                <a:sym typeface="Cabinet Grotesk Heavy"/>
              </a:rPr>
              <a:t>Tip </a:t>
            </a:r>
            <a:r>
              <a:rPr lang="en-US" sz="4999" b="1" dirty="0" err="1">
                <a:solidFill>
                  <a:srgbClr val="000000"/>
                </a:solidFill>
                <a:latin typeface="Cabinet Grotesk Heavy"/>
                <a:ea typeface="Cabinet Grotesk Heavy"/>
                <a:cs typeface="Cabinet Grotesk Heavy"/>
                <a:sym typeface="Cabinet Grotesk Heavy"/>
              </a:rPr>
              <a:t>voor</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deze</a:t>
            </a:r>
            <a:r>
              <a:rPr lang="en-US" sz="4999" b="1" dirty="0">
                <a:solidFill>
                  <a:srgbClr val="000000"/>
                </a:solidFill>
                <a:latin typeface="Cabinet Grotesk Heavy"/>
                <a:ea typeface="Cabinet Grotesk Heavy"/>
                <a:cs typeface="Cabinet Grotesk Heavy"/>
                <a:sym typeface="Cabinet Grotesk Heavy"/>
              </a:rPr>
              <a:t> les</a:t>
            </a:r>
            <a:br>
              <a:rPr lang="en-US" sz="4999" b="1" dirty="0">
                <a:solidFill>
                  <a:srgbClr val="000000"/>
                </a:solidFill>
                <a:latin typeface="Cabinet Grotesk Heavy"/>
                <a:ea typeface="Cabinet Grotesk Heavy"/>
                <a:cs typeface="Cabinet Grotesk Heavy"/>
                <a:sym typeface="Cabinet Grotesk Heavy"/>
              </a:rPr>
            </a:br>
            <a:endParaRPr lang="en-US" sz="4999" b="1" dirty="0">
              <a:solidFill>
                <a:srgbClr val="000000"/>
              </a:solidFill>
              <a:latin typeface="Cabinet Grotesk Heavy"/>
              <a:ea typeface="Cabinet Grotesk Heavy"/>
              <a:cs typeface="Cabinet Grotesk Heavy"/>
              <a:sym typeface="Cabinet Grotesk Heavy"/>
            </a:endParaRPr>
          </a:p>
          <a:p>
            <a:pPr algn="just">
              <a:lnSpc>
                <a:spcPts val="4900"/>
              </a:lnSpc>
            </a:pPr>
            <a:r>
              <a:rPr lang="nl-NL" sz="4000" b="1" dirty="0">
                <a:latin typeface="Cabinet Grotesk Medium"/>
                <a:ea typeface="Cabinet Grotesk Medium"/>
                <a:cs typeface="Cabinet Grotesk Medium"/>
                <a:sym typeface="Cabinet Grotesk Medium"/>
              </a:rPr>
              <a:t>Vermijd in je uitleg het koppelen van eigenschappen of gedrag aan jongens of meisjes. Zeg bijvoorbeeld niet: “jongens zijn stoer” of “meisjes zijn rustig”, ook niet om een stereotype uit te leggen. Door deze koppelingen te benoemen, kunnen ze onbedoeld juist worden versterkt, omdat de hersenen de eigenschappen opnieuw met een bepaald gender verbinden. Gebruik liever voorbeelden waarin eigenschappen losstaan van gender. Zo help je kinderen om open te kijken naar wat mensen kunnen en wie ze zijn.</a:t>
            </a:r>
            <a:endParaRPr lang="en-US" sz="4000" b="1" dirty="0">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45AA2-C7AF-E6F6-2CED-C3A164DAB90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0CFF1252-5FB5-0EF1-F7B8-B1E0F3AFBA69}"/>
              </a:ext>
            </a:extLst>
          </p:cNvPr>
          <p:cNvSpPr txBox="1"/>
          <p:nvPr/>
        </p:nvSpPr>
        <p:spPr>
          <a:xfrm>
            <a:off x="1028700" y="3559175"/>
            <a:ext cx="16230600" cy="3995004"/>
          </a:xfrm>
          <a:prstGeom prst="rect">
            <a:avLst/>
          </a:prstGeom>
        </p:spPr>
        <p:txBody>
          <a:bodyPr lIns="0" tIns="0" rIns="0" bIns="0" rtlCol="0" anchor="t">
            <a:spAutoFit/>
          </a:bodyPr>
          <a:lstStyle/>
          <a:p>
            <a:pPr algn="ctr">
              <a:lnSpc>
                <a:spcPts val="6999"/>
              </a:lnSpc>
            </a:pPr>
            <a:r>
              <a:rPr lang="en-US" sz="4999" b="1" dirty="0">
                <a:solidFill>
                  <a:srgbClr val="000000"/>
                </a:solidFill>
                <a:latin typeface="Cabinet Grotesk Heavy"/>
                <a:ea typeface="Cabinet Grotesk Heavy"/>
                <a:cs typeface="Cabinet Grotesk Heavy"/>
                <a:sym typeface="Cabinet Grotesk Heavy"/>
              </a:rPr>
              <a:t>Les </a:t>
            </a:r>
          </a:p>
          <a:p>
            <a:pPr algn="ctr">
              <a:lnSpc>
                <a:spcPts val="6999"/>
              </a:lnSpc>
            </a:pPr>
            <a:r>
              <a:rPr lang="en-US" sz="8000" b="1" dirty="0" err="1">
                <a:latin typeface="Cabinet Grotesk Heavy"/>
                <a:ea typeface="Cabinet Grotesk Heavy"/>
                <a:cs typeface="Cabinet Grotesk Heavy"/>
                <a:sym typeface="Cabinet Grotesk Heavy"/>
              </a:rPr>
              <a:t>Eigenschappen</a:t>
            </a:r>
            <a:endParaRPr lang="en-US" sz="8000" b="1" dirty="0">
              <a:latin typeface="Cabinet Grotesk Heavy"/>
              <a:ea typeface="Cabinet Grotesk Heavy"/>
              <a:cs typeface="Cabinet Grotesk Heavy"/>
              <a:sym typeface="Cabinet Grotesk Heavy"/>
            </a:endParaRPr>
          </a:p>
          <a:p>
            <a:pPr algn="ctr">
              <a:lnSpc>
                <a:spcPts val="6999"/>
              </a:lnSpc>
            </a:pPr>
            <a:endParaRPr lang="en-US" sz="8000" b="1" dirty="0">
              <a:latin typeface="Cabinet Grotesk Heavy"/>
              <a:ea typeface="Cabinet Grotesk Heavy"/>
              <a:cs typeface="Cabinet Grotesk Heavy"/>
              <a:sym typeface="Cabinet Grotesk Heavy"/>
            </a:endParaRPr>
          </a:p>
          <a:p>
            <a:pPr algn="ctr">
              <a:lnSpc>
                <a:spcPts val="4900"/>
              </a:lnSpc>
            </a:pPr>
            <a:r>
              <a:rPr lang="en-US" sz="5400" b="1" dirty="0" err="1">
                <a:latin typeface="Cabinet Grotesk Medium"/>
                <a:ea typeface="Cabinet Grotesk Medium"/>
                <a:cs typeface="Cabinet Grotesk Medium"/>
                <a:sym typeface="Cabinet Grotesk Medium"/>
              </a:rPr>
              <a:t>Lesduur</a:t>
            </a:r>
            <a:r>
              <a:rPr lang="en-US" sz="5400" b="1" dirty="0">
                <a:latin typeface="Cabinet Grotesk Medium"/>
                <a:ea typeface="Cabinet Grotesk Medium"/>
                <a:cs typeface="Cabinet Grotesk Medium"/>
                <a:sym typeface="Cabinet Grotesk Medium"/>
              </a:rPr>
              <a:t>: 45 </a:t>
            </a:r>
            <a:r>
              <a:rPr lang="en-US" sz="5400" b="1" dirty="0" err="1">
                <a:latin typeface="Cabinet Grotesk Medium"/>
                <a:ea typeface="Cabinet Grotesk Medium"/>
                <a:cs typeface="Cabinet Grotesk Medium"/>
                <a:sym typeface="Cabinet Grotesk Medium"/>
              </a:rPr>
              <a:t>minuten</a:t>
            </a:r>
            <a:endParaRPr lang="en-US" sz="5400" b="1" dirty="0">
              <a:latin typeface="Cabinet Grotesk Medium"/>
              <a:ea typeface="Cabinet Grotesk Medium"/>
              <a:cs typeface="Cabinet Grotesk Medium"/>
              <a:sym typeface="Cabinet Grotesk Medium"/>
            </a:endParaRPr>
          </a:p>
          <a:p>
            <a:pPr algn="ctr">
              <a:lnSpc>
                <a:spcPts val="4900"/>
              </a:lnSpc>
            </a:pPr>
            <a:r>
              <a:rPr lang="en-US" sz="5400" b="1" dirty="0">
                <a:latin typeface="Cabinet Grotesk Medium"/>
                <a:ea typeface="Cabinet Grotesk Medium"/>
                <a:cs typeface="Cabinet Grotesk Medium"/>
                <a:sym typeface="Cabinet Grotesk Medium"/>
              </a:rPr>
              <a:t>(met </a:t>
            </a:r>
            <a:r>
              <a:rPr lang="en-US" sz="5400" b="1" dirty="0" err="1">
                <a:latin typeface="Cabinet Grotesk Medium"/>
                <a:ea typeface="Cabinet Grotesk Medium"/>
                <a:cs typeface="Cabinet Grotesk Medium"/>
                <a:sym typeface="Cabinet Grotesk Medium"/>
              </a:rPr>
              <a:t>uitbreiding</a:t>
            </a:r>
            <a:r>
              <a:rPr lang="en-US" sz="5400" b="1" dirty="0">
                <a:latin typeface="Cabinet Grotesk Medium"/>
                <a:ea typeface="Cabinet Grotesk Medium"/>
                <a:cs typeface="Cabinet Grotesk Medium"/>
                <a:sym typeface="Cabinet Grotesk Medium"/>
              </a:rPr>
              <a:t> 20 </a:t>
            </a:r>
            <a:r>
              <a:rPr lang="en-US" sz="5400" b="1" dirty="0" err="1">
                <a:latin typeface="Cabinet Grotesk Medium"/>
                <a:ea typeface="Cabinet Grotesk Medium"/>
                <a:cs typeface="Cabinet Grotesk Medium"/>
                <a:sym typeface="Cabinet Grotesk Medium"/>
              </a:rPr>
              <a:t>minuten</a:t>
            </a:r>
            <a:r>
              <a:rPr lang="en-US" sz="5400" b="1" dirty="0">
                <a:latin typeface="Cabinet Grotesk Medium"/>
                <a:ea typeface="Cabinet Grotesk Medium"/>
                <a:cs typeface="Cabinet Grotesk Medium"/>
                <a:sym typeface="Cabinet Grotesk Medium"/>
              </a:rPr>
              <a:t>)</a:t>
            </a:r>
          </a:p>
        </p:txBody>
      </p:sp>
    </p:spTree>
    <p:extLst>
      <p:ext uri="{BB962C8B-B14F-4D97-AF65-F5344CB8AC3E}">
        <p14:creationId xmlns:p14="http://schemas.microsoft.com/office/powerpoint/2010/main" val="2065992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660650"/>
            <a:ext cx="16230600" cy="3744230"/>
          </a:xfrm>
          <a:prstGeom prst="rect">
            <a:avLst/>
          </a:prstGeom>
        </p:spPr>
        <p:txBody>
          <a:bodyPr lIns="0" tIns="0" rIns="0" bIns="0" rtlCol="0" anchor="t">
            <a:spAutoFit/>
          </a:bodyPr>
          <a:lstStyle/>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Leerdoelen</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Introductie</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a:solidFill>
                  <a:srgbClr val="000000"/>
                </a:solidFill>
                <a:latin typeface="Cabinet Grotesk"/>
                <a:ea typeface="Cabinet Grotesk"/>
                <a:cs typeface="Cabinet Grotesk"/>
                <a:sym typeface="Cabinet Grotesk"/>
              </a:rPr>
              <a:t>Video </a:t>
            </a:r>
            <a:r>
              <a:rPr lang="en-US" sz="3499" dirty="0" err="1">
                <a:solidFill>
                  <a:srgbClr val="000000"/>
                </a:solidFill>
                <a:latin typeface="Cabinet Grotesk"/>
                <a:ea typeface="Cabinet Grotesk"/>
                <a:cs typeface="Cabinet Grotesk"/>
                <a:sym typeface="Cabinet Grotesk"/>
              </a:rPr>
              <a:t>bekijken</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Genderrollen</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en</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sterotypen</a:t>
            </a:r>
            <a:r>
              <a:rPr lang="en-US" sz="3499" dirty="0">
                <a:solidFill>
                  <a:srgbClr val="000000"/>
                </a:solidFill>
                <a:latin typeface="Cabinet Grotesk"/>
                <a:ea typeface="Cabinet Grotesk"/>
                <a:cs typeface="Cabinet Grotesk"/>
                <a:sym typeface="Cabinet Grotesk"/>
              </a:rPr>
              <a:t>’</a:t>
            </a: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Opdracht</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Eigenschappen</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a:solidFill>
                  <a:srgbClr val="000000"/>
                </a:solidFill>
                <a:latin typeface="Cabinet Grotesk"/>
                <a:ea typeface="Cabinet Grotesk"/>
                <a:cs typeface="Cabinet Grotesk"/>
                <a:sym typeface="Cabinet Grotesk"/>
              </a:rPr>
              <a:t>Het </a:t>
            </a:r>
            <a:r>
              <a:rPr lang="en-US" sz="3499" dirty="0" err="1">
                <a:solidFill>
                  <a:srgbClr val="000000"/>
                </a:solidFill>
                <a:latin typeface="Cabinet Grotesk"/>
                <a:ea typeface="Cabinet Grotesk"/>
                <a:cs typeface="Cabinet Grotesk"/>
                <a:sym typeface="Cabinet Grotesk"/>
              </a:rPr>
              <a:t>Eigenschappenspel</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optioneel</a:t>
            </a:r>
            <a:r>
              <a:rPr lang="en-US" sz="3499" dirty="0">
                <a:solidFill>
                  <a:srgbClr val="000000"/>
                </a:solidFill>
                <a:latin typeface="Cabinet Grotesk"/>
                <a:ea typeface="Cabinet Grotesk"/>
                <a:cs typeface="Cabinet Grotesk"/>
                <a:sym typeface="Cabinet Grotesk"/>
              </a:rPr>
              <a:t>)</a:t>
            </a: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Evaluatie</a:t>
            </a:r>
            <a:endParaRPr lang="en-US" sz="3499" dirty="0">
              <a:solidFill>
                <a:srgbClr val="000000"/>
              </a:solidFill>
              <a:latin typeface="Cabinet Grotesk"/>
              <a:ea typeface="Cabinet Grotesk"/>
              <a:cs typeface="Cabinet Grotesk"/>
              <a:sym typeface="Cabinet Grotes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279775"/>
            <a:ext cx="16230600" cy="3744230"/>
          </a:xfrm>
          <a:prstGeom prst="rect">
            <a:avLst/>
          </a:prstGeom>
        </p:spPr>
        <p:txBody>
          <a:bodyPr lIns="0" tIns="0" rIns="0" bIns="0" rtlCol="0" anchor="t">
            <a:spAutoFit/>
          </a:bodyPr>
          <a:lstStyle/>
          <a:p>
            <a:pPr marL="755649" lvl="1" indent="-377824" algn="l">
              <a:lnSpc>
                <a:spcPts val="4899"/>
              </a:lnSpc>
              <a:buFont typeface="Arial"/>
              <a:buChar char="•"/>
            </a:pPr>
            <a:r>
              <a:rPr lang="nl-NL" sz="3499" dirty="0">
                <a:solidFill>
                  <a:srgbClr val="000000"/>
                </a:solidFill>
                <a:latin typeface="Cabinet Grotesk"/>
                <a:ea typeface="Cabinet Grotesk"/>
                <a:cs typeface="Cabinet Grotesk"/>
                <a:sym typeface="Cabinet Grotesk"/>
              </a:rPr>
              <a:t>Jullie herkennen dat eigenschappen, talenten en interesses niet afhankelijk zijn van gender en dat iedereen zichzelf mag zijn.</a:t>
            </a:r>
          </a:p>
          <a:p>
            <a:pPr marL="755649" lvl="1" indent="-377824" algn="l">
              <a:lnSpc>
                <a:spcPts val="4899"/>
              </a:lnSpc>
              <a:buFont typeface="Arial"/>
              <a:buChar char="•"/>
            </a:pPr>
            <a:r>
              <a:rPr lang="nl-NL" sz="3499" dirty="0">
                <a:solidFill>
                  <a:srgbClr val="000000"/>
                </a:solidFill>
                <a:latin typeface="Cabinet Grotesk"/>
                <a:ea typeface="Cabinet Grotesk"/>
                <a:cs typeface="Cabinet Grotesk"/>
                <a:sym typeface="Cabinet Grotesk"/>
              </a:rPr>
              <a:t>Jullie benoemen welke persoonlijke eigenschappen bij jullie passen en kunnen uitleggen waarom deze belangrijk zijn.</a:t>
            </a:r>
          </a:p>
          <a:p>
            <a:pPr marL="755649" lvl="1" indent="-377824" algn="l">
              <a:lnSpc>
                <a:spcPts val="4899"/>
              </a:lnSpc>
              <a:buFont typeface="Arial"/>
              <a:buChar char="•"/>
            </a:pPr>
            <a:r>
              <a:rPr lang="nl-NL" sz="3499" dirty="0">
                <a:solidFill>
                  <a:srgbClr val="000000"/>
                </a:solidFill>
                <a:latin typeface="Cabinet Grotesk"/>
                <a:ea typeface="Cabinet Grotesk"/>
                <a:cs typeface="Cabinet Grotesk"/>
                <a:sym typeface="Cabinet Grotesk"/>
              </a:rPr>
              <a:t>Jullie ontdekken dat verschillen tussen mensen zorgen voor meer ideeën, betere samenwerking en een sterkere groep.</a:t>
            </a:r>
            <a:endParaRPr lang="en-US" sz="3499" dirty="0">
              <a:solidFill>
                <a:srgbClr val="000000"/>
              </a:solidFill>
              <a:latin typeface="Cabinet Grotesk"/>
              <a:ea typeface="Cabinet Grotesk"/>
              <a:cs typeface="Cabinet Grotesk"/>
              <a:sym typeface="Cabinet Grotes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60557"/>
          </a:xfrm>
          <a:prstGeom prst="rect">
            <a:avLst/>
          </a:prstGeom>
        </p:spPr>
        <p:txBody>
          <a:bodyPr lIns="0" tIns="0" rIns="0" bIns="0" rtlCol="0" anchor="t">
            <a:spAutoFit/>
          </a:bodyPr>
          <a:lstStyle/>
          <a:p>
            <a:pPr algn="ctr">
              <a:lnSpc>
                <a:spcPts val="6999"/>
              </a:lnSpc>
            </a:pPr>
            <a:r>
              <a:rPr lang="nl-NL" sz="4999" b="1" dirty="0">
                <a:solidFill>
                  <a:srgbClr val="000000"/>
                </a:solidFill>
                <a:latin typeface="Cabinet Grotesk Heavy"/>
                <a:ea typeface="Cabinet Grotesk Heavy"/>
                <a:cs typeface="Cabinet Grotesk Heavy"/>
                <a:sym typeface="Cabinet Grotesk Heavy"/>
              </a:rPr>
              <a:t>WELKE EIGENSCHAP VIND JIJ SUPERBELANGRIJK?</a:t>
            </a:r>
            <a:endParaRPr lang="en-US" sz="4999" b="1" dirty="0">
              <a:solidFill>
                <a:srgbClr val="000000"/>
              </a:solidFill>
              <a:latin typeface="Cabinet Grotesk Heavy"/>
              <a:ea typeface="Cabinet Grotesk Heavy"/>
              <a:cs typeface="Cabinet Grotesk Heavy"/>
              <a:sym typeface="Cabinet Grotesk Heavy"/>
            </a:endParaRPr>
          </a:p>
        </p:txBody>
      </p:sp>
      <p:pic>
        <p:nvPicPr>
          <p:cNvPr id="6" name="Online Media 5" title="Video 'Genderrollen en Stereotypen'">
            <a:hlinkClick r:id="" action="ppaction://media"/>
            <a:extLst>
              <a:ext uri="{FF2B5EF4-FFF2-40B4-BE49-F238E27FC236}">
                <a16:creationId xmlns:a16="http://schemas.microsoft.com/office/drawing/2014/main" id="{1A0DF0AA-7D37-83BC-864F-F853CE20B5B6}"/>
              </a:ext>
            </a:extLst>
          </p:cNvPr>
          <p:cNvPicPr>
            <a:picLocks noRot="1" noChangeAspect="1"/>
          </p:cNvPicPr>
          <p:nvPr>
            <a:videoFile r:link="rId1"/>
          </p:nvPr>
        </p:nvPicPr>
        <p:blipFill>
          <a:blip r:embed="rId4"/>
          <a:stretch>
            <a:fillRect/>
          </a:stretch>
        </p:blipFill>
        <p:spPr>
          <a:xfrm>
            <a:off x="2389715" y="1918000"/>
            <a:ext cx="13508570" cy="75469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33FAA-D3AD-5D11-E1C5-381E3F9BA4CF}"/>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48E9346-0823-D87B-EBF5-E68F725670EF}"/>
              </a:ext>
            </a:extLst>
          </p:cNvPr>
          <p:cNvSpPr txBox="1"/>
          <p:nvPr/>
        </p:nvSpPr>
        <p:spPr>
          <a:xfrm>
            <a:off x="1028700" y="4773613"/>
            <a:ext cx="16230600" cy="1859163"/>
          </a:xfrm>
          <a:prstGeom prst="rect">
            <a:avLst/>
          </a:prstGeom>
        </p:spPr>
        <p:txBody>
          <a:bodyPr lIns="0" tIns="0" rIns="0" bIns="0" rtlCol="0" anchor="t">
            <a:spAutoFit/>
          </a:bodyPr>
          <a:lstStyle/>
          <a:p>
            <a:pPr algn="ctr">
              <a:lnSpc>
                <a:spcPts val="4900"/>
              </a:lnSpc>
            </a:pPr>
            <a:r>
              <a:rPr lang="nl-NL" sz="3500" dirty="0">
                <a:solidFill>
                  <a:srgbClr val="000000"/>
                </a:solidFill>
                <a:latin typeface="Cabinet Grotesk"/>
                <a:ea typeface="Cabinet Grotesk"/>
                <a:cs typeface="Cabinet Grotesk"/>
                <a:sym typeface="Cabinet Grotesk"/>
              </a:rPr>
              <a:t>Hoe zou jij het vinden als iemand zegt dat je iets niet mag omdat je een meisje of een jongen bent?</a:t>
            </a:r>
          </a:p>
          <a:p>
            <a:pPr algn="ctr">
              <a:lnSpc>
                <a:spcPts val="4900"/>
              </a:lnSpc>
            </a:pPr>
            <a:endParaRPr lang="en-US" sz="3500" dirty="0">
              <a:solidFill>
                <a:srgbClr val="000000"/>
              </a:solidFill>
              <a:latin typeface="Cabinet Grotesk"/>
              <a:ea typeface="Cabinet Grotesk"/>
              <a:cs typeface="Cabinet Grotesk"/>
              <a:sym typeface="Cabinet Grotesk"/>
            </a:endParaRPr>
          </a:p>
        </p:txBody>
      </p:sp>
    </p:spTree>
    <p:extLst>
      <p:ext uri="{BB962C8B-B14F-4D97-AF65-F5344CB8AC3E}">
        <p14:creationId xmlns:p14="http://schemas.microsoft.com/office/powerpoint/2010/main" val="3796645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err="1">
                <a:solidFill>
                  <a:srgbClr val="000000"/>
                </a:solidFill>
                <a:latin typeface="Cabinet Grotesk Heavy"/>
                <a:ea typeface="Cabinet Grotesk Heavy"/>
                <a:cs typeface="Cabinet Grotesk Heavy"/>
                <a:sym typeface="Cabinet Grotesk Heavy"/>
              </a:rPr>
              <a:t>Opdracht</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Eigenschappen</a:t>
            </a:r>
            <a:endParaRPr lang="en-US" sz="4999" b="1" dirty="0">
              <a:solidFill>
                <a:srgbClr val="000000"/>
              </a:solidFill>
              <a:latin typeface="Cabinet Grotesk Heavy"/>
              <a:ea typeface="Cabinet Grotesk Heavy"/>
              <a:cs typeface="Cabinet Grotesk Heavy"/>
              <a:sym typeface="Cabinet Grotesk Heavy"/>
            </a:endParaRPr>
          </a:p>
        </p:txBody>
      </p:sp>
      <p:sp>
        <p:nvSpPr>
          <p:cNvPr id="3" name="TextBox 3"/>
          <p:cNvSpPr txBox="1"/>
          <p:nvPr/>
        </p:nvSpPr>
        <p:spPr>
          <a:xfrm>
            <a:off x="1028700" y="3535363"/>
            <a:ext cx="16230600" cy="4372672"/>
          </a:xfrm>
          <a:prstGeom prst="rect">
            <a:avLst/>
          </a:prstGeom>
        </p:spPr>
        <p:txBody>
          <a:bodyPr lIns="0" tIns="0" rIns="0" bIns="0" rtlCol="0" anchor="t">
            <a:spAutoFit/>
          </a:bodyPr>
          <a:lstStyle/>
          <a:p>
            <a:pPr marL="755651" lvl="1" indent="-377825" algn="l">
              <a:lnSpc>
                <a:spcPts val="4900"/>
              </a:lnSpc>
              <a:buFont typeface="Arial"/>
              <a:buChar char="•"/>
            </a:pPr>
            <a:r>
              <a:rPr lang="nl-NL" sz="3500" dirty="0">
                <a:solidFill>
                  <a:srgbClr val="000000"/>
                </a:solidFill>
                <a:latin typeface="Cabinet Grotesk"/>
                <a:ea typeface="Cabinet Grotesk"/>
                <a:cs typeface="Cabinet Grotesk"/>
                <a:sym typeface="Cabinet Grotesk"/>
              </a:rPr>
              <a:t>Bekijk de lijst met eigenschappen.</a:t>
            </a:r>
          </a:p>
          <a:p>
            <a:pPr marL="755651" lvl="1" indent="-377825" algn="l">
              <a:lnSpc>
                <a:spcPts val="4900"/>
              </a:lnSpc>
              <a:buFont typeface="Arial"/>
              <a:buChar char="•"/>
            </a:pPr>
            <a:r>
              <a:rPr lang="nl-NL" sz="3500" dirty="0">
                <a:solidFill>
                  <a:srgbClr val="000000"/>
                </a:solidFill>
                <a:latin typeface="Cabinet Grotesk"/>
                <a:ea typeface="Cabinet Grotesk"/>
                <a:cs typeface="Cabinet Grotesk"/>
                <a:sym typeface="Cabinet Grotesk"/>
              </a:rPr>
              <a:t>Schrijf op een vel welke eigenschappen bij jou passen. Je kunt hierbij denken aan eigenschappen zoals eerlijkheid, doorzettingsvermogen, geduld of humor hebben of creatief zijn.  </a:t>
            </a:r>
          </a:p>
          <a:p>
            <a:pPr marL="755651" lvl="1" indent="-377825" algn="l">
              <a:lnSpc>
                <a:spcPts val="4900"/>
              </a:lnSpc>
              <a:buFont typeface="Arial"/>
              <a:buChar char="•"/>
            </a:pPr>
            <a:r>
              <a:rPr lang="nl-NL" sz="3500" dirty="0">
                <a:solidFill>
                  <a:srgbClr val="000000"/>
                </a:solidFill>
                <a:latin typeface="Cabinet Grotesk"/>
                <a:ea typeface="Cabinet Grotesk"/>
                <a:cs typeface="Cabinet Grotesk"/>
                <a:sym typeface="Cabinet Grotesk"/>
              </a:rPr>
              <a:t>Welk van die eigenschappen vind je het belangrijkst en waarom? </a:t>
            </a:r>
          </a:p>
          <a:p>
            <a:pPr marL="755651" lvl="1" indent="-377825" algn="l">
              <a:lnSpc>
                <a:spcPts val="4900"/>
              </a:lnSpc>
              <a:buFont typeface="Arial"/>
              <a:buChar char="•"/>
            </a:pPr>
            <a:r>
              <a:rPr lang="nl-NL" sz="3500" dirty="0">
                <a:solidFill>
                  <a:srgbClr val="000000"/>
                </a:solidFill>
                <a:latin typeface="Cabinet Grotesk"/>
                <a:ea typeface="Cabinet Grotesk"/>
                <a:cs typeface="Cabinet Grotesk"/>
                <a:sym typeface="Cabinet Grotesk"/>
              </a:rPr>
              <a:t>Kan je een voorbeeld noemen van toen je deze eigenschap had gebruikt?</a:t>
            </a:r>
          </a:p>
          <a:p>
            <a:pPr marL="755651" lvl="1" indent="-377825" algn="l">
              <a:lnSpc>
                <a:spcPts val="4900"/>
              </a:lnSpc>
              <a:buFont typeface="Arial"/>
              <a:buChar char="•"/>
            </a:pPr>
            <a:endParaRPr lang="en-US" sz="3500" dirty="0">
              <a:solidFill>
                <a:srgbClr val="000000"/>
              </a:solidFill>
              <a:latin typeface="Cabinet Grotesk"/>
              <a:ea typeface="Cabinet Grotesk"/>
              <a:cs typeface="Cabinet Grotesk"/>
              <a:sym typeface="Cabinet Grotesk"/>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a:solidFill>
                  <a:srgbClr val="000000"/>
                </a:solidFill>
                <a:latin typeface="Cabinet Grotesk Heavy"/>
                <a:ea typeface="Cabinet Grotesk Heavy"/>
                <a:cs typeface="Cabinet Grotesk Heavy"/>
                <a:sym typeface="Cabinet Grotesk Heavy"/>
              </a:rPr>
              <a:t>Toren </a:t>
            </a:r>
            <a:r>
              <a:rPr lang="en-US" sz="4999" b="1" dirty="0" err="1">
                <a:solidFill>
                  <a:srgbClr val="000000"/>
                </a:solidFill>
                <a:latin typeface="Cabinet Grotesk Heavy"/>
                <a:ea typeface="Cabinet Grotesk Heavy"/>
                <a:cs typeface="Cabinet Grotesk Heavy"/>
                <a:sym typeface="Cabinet Grotesk Heavy"/>
              </a:rPr>
              <a:t>bouwen</a:t>
            </a:r>
            <a:endParaRPr lang="en-US" sz="4999" b="1" dirty="0">
              <a:solidFill>
                <a:srgbClr val="000000"/>
              </a:solidFill>
              <a:latin typeface="Cabinet Grotesk Heavy"/>
              <a:ea typeface="Cabinet Grotesk Heavy"/>
              <a:cs typeface="Cabinet Grotesk Heavy"/>
              <a:sym typeface="Cabinet Grotesk Heavy"/>
            </a:endParaRPr>
          </a:p>
        </p:txBody>
      </p:sp>
      <p:sp>
        <p:nvSpPr>
          <p:cNvPr id="3" name="TextBox 3"/>
          <p:cNvSpPr txBox="1"/>
          <p:nvPr/>
        </p:nvSpPr>
        <p:spPr>
          <a:xfrm>
            <a:off x="1028700" y="2925762"/>
            <a:ext cx="16230600" cy="4372607"/>
          </a:xfrm>
          <a:prstGeom prst="rect">
            <a:avLst/>
          </a:prstGeom>
        </p:spPr>
        <p:txBody>
          <a:bodyPr lIns="0" tIns="0" rIns="0" bIns="0" rtlCol="0" anchor="t">
            <a:spAutoFit/>
          </a:bodyPr>
          <a:lstStyle/>
          <a:p>
            <a:pPr marL="755649" lvl="1" indent="-377824" algn="l">
              <a:lnSpc>
                <a:spcPts val="4899"/>
              </a:lnSpc>
              <a:buFont typeface="Arial"/>
              <a:buChar char="•"/>
            </a:pPr>
            <a:r>
              <a:rPr lang="nl-NL" sz="3499" dirty="0">
                <a:solidFill>
                  <a:srgbClr val="000000"/>
                </a:solidFill>
                <a:latin typeface="Cabinet Grotesk"/>
                <a:ea typeface="Cabinet Grotesk"/>
                <a:cs typeface="Cabinet Grotesk"/>
                <a:sym typeface="Cabinet Grotesk"/>
              </a:rPr>
              <a:t>Waarom is dat fijn? Als mensen verschillend zijn, dan: </a:t>
            </a:r>
          </a:p>
          <a:p>
            <a:pPr marL="1670049" lvl="3" indent="-377824">
              <a:lnSpc>
                <a:spcPts val="4899"/>
              </a:lnSpc>
              <a:buFont typeface="Arial"/>
              <a:buChar char="•"/>
            </a:pPr>
            <a:r>
              <a:rPr lang="nl-NL" sz="3499" dirty="0">
                <a:solidFill>
                  <a:srgbClr val="000000"/>
                </a:solidFill>
                <a:latin typeface="Cabinet Grotesk"/>
                <a:ea typeface="Cabinet Grotesk"/>
                <a:cs typeface="Cabinet Grotesk"/>
                <a:sym typeface="Cabinet Grotesk"/>
              </a:rPr>
              <a:t>bedenken we betere oplossingen, omdat iedereen anders naar een probleem kijkt;</a:t>
            </a:r>
          </a:p>
          <a:p>
            <a:pPr marL="1670049" lvl="3" indent="-377824">
              <a:lnSpc>
                <a:spcPts val="4899"/>
              </a:lnSpc>
              <a:buFont typeface="Arial"/>
              <a:buChar char="•"/>
            </a:pPr>
            <a:r>
              <a:rPr lang="nl-NL" sz="3499" dirty="0">
                <a:solidFill>
                  <a:srgbClr val="000000"/>
                </a:solidFill>
                <a:latin typeface="Cabinet Grotesk"/>
                <a:ea typeface="Cabinet Grotesk"/>
                <a:cs typeface="Cabinet Grotesk"/>
                <a:sym typeface="Cabinet Grotesk"/>
              </a:rPr>
              <a:t>krijgen we meer creatieve ideeën; </a:t>
            </a:r>
          </a:p>
          <a:p>
            <a:pPr marL="1670049" lvl="3" indent="-377824">
              <a:lnSpc>
                <a:spcPts val="4899"/>
              </a:lnSpc>
              <a:buFont typeface="Arial"/>
              <a:buChar char="•"/>
            </a:pPr>
            <a:r>
              <a:rPr lang="nl-NL" sz="3499" dirty="0">
                <a:solidFill>
                  <a:srgbClr val="000000"/>
                </a:solidFill>
                <a:latin typeface="Cabinet Grotesk"/>
                <a:ea typeface="Cabinet Grotesk"/>
                <a:cs typeface="Cabinet Grotesk"/>
                <a:sym typeface="Cabinet Grotesk"/>
              </a:rPr>
              <a:t>werken we beter samen, omdat iedereen iets anders kan; </a:t>
            </a:r>
          </a:p>
          <a:p>
            <a:pPr marL="1670049" lvl="3" indent="-377824">
              <a:lnSpc>
                <a:spcPts val="4899"/>
              </a:lnSpc>
              <a:buFont typeface="Arial"/>
              <a:buChar char="•"/>
            </a:pPr>
            <a:r>
              <a:rPr lang="nl-NL" sz="3499" dirty="0">
                <a:solidFill>
                  <a:srgbClr val="000000"/>
                </a:solidFill>
                <a:latin typeface="Cabinet Grotesk"/>
                <a:ea typeface="Cabinet Grotesk"/>
                <a:cs typeface="Cabinet Grotesk"/>
                <a:sym typeface="Cabinet Grotesk"/>
              </a:rPr>
              <a:t>zo kunnen we als groep alles aan! </a:t>
            </a:r>
          </a:p>
          <a:p>
            <a:pPr marL="755649" lvl="1" indent="-377824" algn="l">
              <a:lnSpc>
                <a:spcPts val="4899"/>
              </a:lnSpc>
              <a:buFont typeface="Arial"/>
              <a:buChar char="•"/>
            </a:pPr>
            <a:endParaRPr lang="en-US" sz="3499" dirty="0">
              <a:solidFill>
                <a:srgbClr val="000000"/>
              </a:solidFill>
              <a:latin typeface="Cabinet Grotesk"/>
              <a:ea typeface="Cabinet Grotesk"/>
              <a:cs typeface="Cabinet Grotesk"/>
              <a:sym typeface="Cabinet Grotes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60557"/>
          </a:xfrm>
          <a:prstGeom prst="rect">
            <a:avLst/>
          </a:prstGeom>
        </p:spPr>
        <p:txBody>
          <a:bodyPr lIns="0" tIns="0" rIns="0" bIns="0" rtlCol="0" anchor="t">
            <a:spAutoFit/>
          </a:bodyPr>
          <a:lstStyle/>
          <a:p>
            <a:pPr algn="ctr">
              <a:lnSpc>
                <a:spcPts val="6999"/>
              </a:lnSpc>
              <a:spcBef>
                <a:spcPct val="0"/>
              </a:spcBef>
            </a:pPr>
            <a:r>
              <a:rPr lang="en-US" sz="4999" b="1" dirty="0">
                <a:solidFill>
                  <a:srgbClr val="000000"/>
                </a:solidFill>
                <a:latin typeface="Cabinet Grotesk Heavy"/>
                <a:ea typeface="Cabinet Grotesk Heavy"/>
                <a:cs typeface="Cabinet Grotesk Heavy"/>
                <a:sym typeface="Cabinet Grotesk Heavy"/>
              </a:rPr>
              <a:t>Het </a:t>
            </a:r>
            <a:r>
              <a:rPr lang="en-US" sz="4999" b="1" dirty="0" err="1">
                <a:solidFill>
                  <a:srgbClr val="000000"/>
                </a:solidFill>
                <a:latin typeface="Cabinet Grotesk Heavy"/>
                <a:ea typeface="Cabinet Grotesk Heavy"/>
                <a:cs typeface="Cabinet Grotesk Heavy"/>
                <a:sym typeface="Cabinet Grotesk Heavy"/>
              </a:rPr>
              <a:t>Eigenschappenspel</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optioneel</a:t>
            </a:r>
            <a:r>
              <a:rPr lang="en-US" sz="4999" b="1" dirty="0">
                <a:solidFill>
                  <a:srgbClr val="000000"/>
                </a:solidFill>
                <a:latin typeface="Cabinet Grotesk Heavy"/>
                <a:ea typeface="Cabinet Grotesk Heavy"/>
                <a:cs typeface="Cabinet Grotesk Heavy"/>
                <a:sym typeface="Cabinet Grotesk Heavy"/>
              </a:rPr>
              <a:t>)</a:t>
            </a:r>
          </a:p>
        </p:txBody>
      </p:sp>
      <p:sp>
        <p:nvSpPr>
          <p:cNvPr id="3" name="TextBox 3"/>
          <p:cNvSpPr txBox="1"/>
          <p:nvPr/>
        </p:nvSpPr>
        <p:spPr>
          <a:xfrm>
            <a:off x="1028700" y="4473575"/>
            <a:ext cx="16230600" cy="2487476"/>
          </a:xfrm>
          <a:prstGeom prst="rect">
            <a:avLst/>
          </a:prstGeom>
        </p:spPr>
        <p:txBody>
          <a:bodyPr lIns="0" tIns="0" rIns="0" bIns="0" rtlCol="0" anchor="t">
            <a:spAutoFit/>
          </a:bodyPr>
          <a:lstStyle/>
          <a:p>
            <a:pPr marL="514350" indent="-514350">
              <a:lnSpc>
                <a:spcPts val="4899"/>
              </a:lnSpc>
              <a:buFont typeface="+mj-lt"/>
              <a:buAutoNum type="arabicPeriod"/>
            </a:pPr>
            <a:r>
              <a:rPr lang="nl-NL" sz="3499" dirty="0">
                <a:solidFill>
                  <a:srgbClr val="000000"/>
                </a:solidFill>
                <a:latin typeface="Cabinet Grotesk"/>
                <a:ea typeface="Cabinet Grotesk"/>
                <a:cs typeface="Cabinet Grotesk"/>
                <a:sym typeface="Cabinet Grotesk"/>
              </a:rPr>
              <a:t>Gooi om beurten met de dobbelsteen. </a:t>
            </a:r>
          </a:p>
          <a:p>
            <a:pPr marL="514350" indent="-514350">
              <a:lnSpc>
                <a:spcPts val="4899"/>
              </a:lnSpc>
              <a:buFont typeface="+mj-lt"/>
              <a:buAutoNum type="arabicPeriod"/>
            </a:pPr>
            <a:r>
              <a:rPr lang="nl-NL" sz="3499" dirty="0">
                <a:solidFill>
                  <a:srgbClr val="000000"/>
                </a:solidFill>
                <a:latin typeface="Cabinet Grotesk"/>
                <a:ea typeface="Cabinet Grotesk"/>
                <a:cs typeface="Cabinet Grotesk"/>
                <a:sym typeface="Cabinet Grotesk"/>
              </a:rPr>
              <a:t>Kom je op een ‘Pak een kaartje vak’ pak je het bovenste kaartje. </a:t>
            </a:r>
          </a:p>
          <a:p>
            <a:pPr marL="514350" indent="-514350">
              <a:lnSpc>
                <a:spcPts val="4899"/>
              </a:lnSpc>
              <a:buFont typeface="+mj-lt"/>
              <a:buAutoNum type="arabicPeriod"/>
            </a:pPr>
            <a:r>
              <a:rPr lang="nl-NL" sz="3499" dirty="0">
                <a:solidFill>
                  <a:srgbClr val="000000"/>
                </a:solidFill>
                <a:latin typeface="Cabinet Grotesk"/>
                <a:ea typeface="Cabinet Grotesk"/>
                <a:cs typeface="Cabinet Grotesk"/>
                <a:sym typeface="Cabinet Grotesk"/>
              </a:rPr>
              <a:t>Lees de situatie dat op het kaartje staat hardop voor en beantwoord de vragen. </a:t>
            </a:r>
          </a:p>
          <a:p>
            <a:pPr marL="514350" indent="-514350">
              <a:lnSpc>
                <a:spcPts val="4899"/>
              </a:lnSpc>
              <a:buFont typeface="+mj-lt"/>
              <a:buAutoNum type="arabicPeriod"/>
            </a:pPr>
            <a:r>
              <a:rPr lang="nl-NL" sz="3499" dirty="0">
                <a:solidFill>
                  <a:srgbClr val="000000"/>
                </a:solidFill>
                <a:latin typeface="Cabinet Grotesk"/>
                <a:ea typeface="Cabinet Grotesk"/>
                <a:cs typeface="Cabinet Grotesk"/>
                <a:sym typeface="Cabinet Grotesk"/>
              </a:rPr>
              <a:t>Je medespelers mogen je natuurlijk aanvullen</a:t>
            </a:r>
            <a:endParaRPr lang="en-US" sz="3499" dirty="0">
              <a:solidFill>
                <a:srgbClr val="000000"/>
              </a:solidFill>
              <a:latin typeface="Cabinet Grotesk"/>
              <a:ea typeface="Cabinet Grotesk"/>
              <a:cs typeface="Cabinet Grotesk"/>
              <a:sym typeface="Cabinet Grotes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000000"/>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1230786"/>
          </a:xfrm>
          <a:prstGeom prst="rect">
            <a:avLst/>
          </a:prstGeom>
        </p:spPr>
        <p:txBody>
          <a:bodyPr lIns="0" tIns="0" rIns="0" bIns="0" rtlCol="0" anchor="t">
            <a:spAutoFit/>
          </a:bodyPr>
          <a:lstStyle/>
          <a:p>
            <a:pPr algn="ctr">
              <a:lnSpc>
                <a:spcPts val="4900"/>
              </a:lnSpc>
            </a:pPr>
            <a:r>
              <a:rPr lang="en-US" sz="3500" b="1" dirty="0">
                <a:solidFill>
                  <a:srgbClr val="000000"/>
                </a:solidFill>
                <a:latin typeface="Cabinet Grotesk Medium"/>
                <a:ea typeface="Cabinet Grotesk Medium"/>
                <a:cs typeface="Cabinet Grotesk Medium"/>
                <a:sym typeface="Cabinet Grotesk Medium"/>
              </a:rPr>
              <a:t>Wat </a:t>
            </a:r>
            <a:r>
              <a:rPr lang="en-US" sz="3500" b="1" dirty="0" err="1">
                <a:solidFill>
                  <a:srgbClr val="000000"/>
                </a:solidFill>
                <a:latin typeface="Cabinet Grotesk Medium"/>
                <a:ea typeface="Cabinet Grotesk Medium"/>
                <a:cs typeface="Cabinet Grotesk Medium"/>
                <a:sym typeface="Cabinet Grotesk Medium"/>
              </a:rPr>
              <a:t>heb</a:t>
            </a:r>
            <a:r>
              <a:rPr lang="en-US" sz="3500" b="1" dirty="0">
                <a:solidFill>
                  <a:srgbClr val="000000"/>
                </a:solidFill>
                <a:latin typeface="Cabinet Grotesk Medium"/>
                <a:ea typeface="Cabinet Grotesk Medium"/>
                <a:cs typeface="Cabinet Grotesk Medium"/>
                <a:sym typeface="Cabinet Grotesk Medium"/>
              </a:rPr>
              <a:t> je </a:t>
            </a:r>
            <a:r>
              <a:rPr lang="en-US" sz="3500" b="1" dirty="0" err="1">
                <a:solidFill>
                  <a:srgbClr val="000000"/>
                </a:solidFill>
                <a:latin typeface="Cabinet Grotesk Medium"/>
                <a:ea typeface="Cabinet Grotesk Medium"/>
                <a:cs typeface="Cabinet Grotesk Medium"/>
                <a:sym typeface="Cabinet Grotesk Medium"/>
              </a:rPr>
              <a:t>geleerd</a:t>
            </a:r>
            <a:r>
              <a:rPr lang="en-US" sz="3500" b="1" dirty="0">
                <a:solidFill>
                  <a:srgbClr val="000000"/>
                </a:solidFill>
                <a:latin typeface="Cabinet Grotesk Medium"/>
                <a:ea typeface="Cabinet Grotesk Medium"/>
                <a:cs typeface="Cabinet Grotesk Medium"/>
                <a:sym typeface="Cabinet Grotesk Medium"/>
              </a:rPr>
              <a:t> </a:t>
            </a:r>
            <a:r>
              <a:rPr lang="en-US" sz="3500" b="1" dirty="0" err="1">
                <a:solidFill>
                  <a:srgbClr val="000000"/>
                </a:solidFill>
                <a:latin typeface="Cabinet Grotesk Medium"/>
                <a:ea typeface="Cabinet Grotesk Medium"/>
                <a:cs typeface="Cabinet Grotesk Medium"/>
                <a:sym typeface="Cabinet Grotesk Medium"/>
              </a:rPr>
              <a:t>de</a:t>
            </a:r>
            <a:r>
              <a:rPr lang="en-US" sz="3500" dirty="0" err="1">
                <a:solidFill>
                  <a:srgbClr val="000000"/>
                </a:solidFill>
                <a:latin typeface="Cabinet Grotesk Medium"/>
                <a:ea typeface="Cabinet Grotesk Medium"/>
                <a:cs typeface="Cabinet Grotesk Medium"/>
                <a:sym typeface="Cabinet Grotesk Medium"/>
              </a:rPr>
              <a:t>z</a:t>
            </a:r>
            <a:r>
              <a:rPr lang="en-US" sz="3500" b="1" dirty="0" err="1">
                <a:solidFill>
                  <a:srgbClr val="000000"/>
                </a:solidFill>
                <a:latin typeface="Cabinet Grotesk Medium"/>
                <a:ea typeface="Cabinet Grotesk Medium"/>
                <a:cs typeface="Cabinet Grotesk Medium"/>
                <a:sym typeface="Cabinet Grotesk Medium"/>
              </a:rPr>
              <a:t>e</a:t>
            </a:r>
            <a:r>
              <a:rPr lang="en-US" sz="3500" b="1" dirty="0">
                <a:solidFill>
                  <a:srgbClr val="000000"/>
                </a:solidFill>
                <a:latin typeface="Cabinet Grotesk Medium"/>
                <a:ea typeface="Cabinet Grotesk Medium"/>
                <a:cs typeface="Cabinet Grotesk Medium"/>
                <a:sym typeface="Cabinet Grotesk Medium"/>
              </a:rPr>
              <a:t> les?</a:t>
            </a:r>
          </a:p>
          <a:p>
            <a:pPr algn="ctr">
              <a:lnSpc>
                <a:spcPts val="4900"/>
              </a:lnSpc>
            </a:pPr>
            <a:r>
              <a:rPr lang="nl-NL" sz="3500" b="1" dirty="0">
                <a:solidFill>
                  <a:srgbClr val="000000"/>
                </a:solidFill>
                <a:latin typeface="Cabinet Grotesk Medium"/>
                <a:ea typeface="Cabinet Grotesk Medium"/>
                <a:cs typeface="Cabinet Grotesk Medium"/>
                <a:sym typeface="Cabinet Grotesk Medium"/>
              </a:rPr>
              <a:t>Wat is de boodschap van deze 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4783137"/>
            <a:ext cx="16230600" cy="602344"/>
          </a:xfrm>
          <a:prstGeom prst="rect">
            <a:avLst/>
          </a:prstGeom>
        </p:spPr>
        <p:txBody>
          <a:bodyPr lIns="0" tIns="0" rIns="0" bIns="0" rtlCol="0" anchor="t">
            <a:spAutoFit/>
          </a:bodyPr>
          <a:lstStyle/>
          <a:p>
            <a:pPr algn="ctr">
              <a:lnSpc>
                <a:spcPts val="4899"/>
              </a:lnSpc>
            </a:pPr>
            <a:r>
              <a:rPr lang="nl-NL" sz="3499" dirty="0">
                <a:solidFill>
                  <a:srgbClr val="000000"/>
                </a:solidFill>
                <a:latin typeface="Cabinet Grotesk"/>
                <a:ea typeface="Cabinet Grotesk"/>
                <a:cs typeface="Cabinet Grotesk"/>
                <a:sym typeface="Cabinet Grotesk"/>
              </a:rPr>
              <a:t>Deze lesbrief is ontwikkeld in samenwerking met Emancipator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E6DDBF-1F2D-4882-B485-5D3211B04D60}">
  <ds:schemaRefs>
    <ds:schemaRef ds:uri="http://purl.org/dc/dcmitype/"/>
    <ds:schemaRef ds:uri="http://schemas.microsoft.com/office/2006/documentManagement/types"/>
    <ds:schemaRef ds:uri="http://schemas.microsoft.com/office/2006/metadata/properties"/>
    <ds:schemaRef ds:uri="http://schemas.microsoft.com/office/infopath/2007/PartnerControls"/>
    <ds:schemaRef ds:uri="22171aab-d911-466e-ad67-bf8a68927320"/>
    <ds:schemaRef ds:uri="f62a52bf-34c4-4048-b09c-58a25362e64f"/>
    <ds:schemaRef ds:uri="http://schemas.openxmlformats.org/package/2006/metadata/core-properties"/>
    <ds:schemaRef ds:uri="http://purl.org/dc/terms/"/>
    <ds:schemaRef ds:uri="10580ea0-1ad5-482f-b20c-614d71681fd6"/>
    <ds:schemaRef ds:uri="http://www.w3.org/XML/1998/namespace"/>
    <ds:schemaRef ds:uri="http://purl.org/dc/elements/1.1/"/>
  </ds:schemaRefs>
</ds:datastoreItem>
</file>

<file path=customXml/itemProps2.xml><?xml version="1.0" encoding="utf-8"?>
<ds:datastoreItem xmlns:ds="http://schemas.openxmlformats.org/officeDocument/2006/customXml" ds:itemID="{86EAF945-B4C9-4557-AADB-0B2727A1E25A}">
  <ds:schemaRefs>
    <ds:schemaRef ds:uri="http://schemas.microsoft.com/sharepoint/v3/contenttype/forms"/>
  </ds:schemaRefs>
</ds:datastoreItem>
</file>

<file path=customXml/itemProps3.xml><?xml version="1.0" encoding="utf-8"?>
<ds:datastoreItem xmlns:ds="http://schemas.openxmlformats.org/officeDocument/2006/customXml" ds:itemID="{60193FB0-DA6B-4A9A-91F7-0CEFCA04E350}"/>
</file>

<file path=docProps/app.xml><?xml version="1.0" encoding="utf-8"?>
<Properties xmlns="http://schemas.openxmlformats.org/officeDocument/2006/extended-properties" xmlns:vt="http://schemas.openxmlformats.org/officeDocument/2006/docPropsVTypes">
  <TotalTime>27</TotalTime>
  <Words>768</Words>
  <Application>Microsoft Office PowerPoint</Application>
  <PresentationFormat>Custom</PresentationFormat>
  <Paragraphs>52</Paragraphs>
  <Slides>11</Slides>
  <Notes>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Cabinet Grotesk Medium</vt:lpstr>
      <vt:lpstr>Cabinet Grotesk</vt:lpstr>
      <vt:lpstr>Aptos</vt:lpstr>
      <vt:lpstr>Cabinet Grotesk Heavy</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4 - Prentenboek ‘Ik ben uniek’</dc:title>
  <cp:lastModifiedBy>Tuyet Stooker</cp:lastModifiedBy>
  <cp:revision>1</cp:revision>
  <dcterms:created xsi:type="dcterms:W3CDTF">2006-08-16T00:00:00Z</dcterms:created>
  <dcterms:modified xsi:type="dcterms:W3CDTF">2026-08-24T16:10:35Z</dcterms:modified>
  <dc:identifier>DAHRV1c79TE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