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8288000" cy="10287000"/>
  <p:notesSz cx="6858000" cy="9144000"/>
  <p:embeddedFontLst>
    <p:embeddedFont>
      <p:font typeface="Cabinet Grotesk" panose="020B0604020202020204" charset="0"/>
      <p:regular r:id="rId14"/>
    </p:embeddedFont>
    <p:embeddedFont>
      <p:font typeface="Cabinet Grotesk Heavy" panose="020B0604020202020204" charset="0"/>
      <p:regular r:id="rId15"/>
    </p:embeddedFont>
    <p:embeddedFont>
      <p:font typeface="Cabinet Grotesk Medium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39364E-7192-4559-AB51-1984C42C6CF5}" v="1" dt="2026-08-30T19:09:45.8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78" y="10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yet Stooker" userId="8c98f2e2-bf25-477d-a050-0102bfcb39dc" providerId="ADAL" clId="{7D92FF02-CBD0-4FFC-B4D2-9BEA09870331}"/>
    <pc:docChg chg="addSld delSld modSld">
      <pc:chgData name="Tuyet Stooker" userId="8c98f2e2-bf25-477d-a050-0102bfcb39dc" providerId="ADAL" clId="{7D92FF02-CBD0-4FFC-B4D2-9BEA09870331}" dt="2026-08-30T19:10:31.175" v="10" actId="207"/>
      <pc:docMkLst>
        <pc:docMk/>
      </pc:docMkLst>
      <pc:sldChg chg="modSp add del mod setBg">
        <pc:chgData name="Tuyet Stooker" userId="8c98f2e2-bf25-477d-a050-0102bfcb39dc" providerId="ADAL" clId="{7D92FF02-CBD0-4FFC-B4D2-9BEA09870331}" dt="2026-08-30T19:09:52.394" v="2" actId="207"/>
        <pc:sldMkLst>
          <pc:docMk/>
          <pc:sldMk cId="0" sldId="256"/>
        </pc:sldMkLst>
        <pc:spChg chg="mod">
          <ac:chgData name="Tuyet Stooker" userId="8c98f2e2-bf25-477d-a050-0102bfcb39dc" providerId="ADAL" clId="{7D92FF02-CBD0-4FFC-B4D2-9BEA09870331}" dt="2026-08-30T19:09:52.394" v="2" actId="207"/>
          <ac:spMkLst>
            <pc:docMk/>
            <pc:sldMk cId="0" sldId="256"/>
            <ac:spMk id="2" creationId="{00000000-0000-0000-0000-000000000000}"/>
          </ac:spMkLst>
        </pc:spChg>
      </pc:sldChg>
      <pc:sldChg chg="modSp add del mod setBg">
        <pc:chgData name="Tuyet Stooker" userId="8c98f2e2-bf25-477d-a050-0102bfcb39dc" providerId="ADAL" clId="{7D92FF02-CBD0-4FFC-B4D2-9BEA09870331}" dt="2026-08-30T19:09:59.989" v="3" actId="207"/>
        <pc:sldMkLst>
          <pc:docMk/>
          <pc:sldMk cId="0" sldId="257"/>
        </pc:sldMkLst>
        <pc:spChg chg="mod">
          <ac:chgData name="Tuyet Stooker" userId="8c98f2e2-bf25-477d-a050-0102bfcb39dc" providerId="ADAL" clId="{7D92FF02-CBD0-4FFC-B4D2-9BEA09870331}" dt="2026-08-30T19:09:59.989" v="3" actId="207"/>
          <ac:spMkLst>
            <pc:docMk/>
            <pc:sldMk cId="0" sldId="257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9:09:59.989" v="3" actId="207"/>
          <ac:spMkLst>
            <pc:docMk/>
            <pc:sldMk cId="0" sldId="257"/>
            <ac:spMk id="3" creationId="{00000000-0000-0000-0000-000000000000}"/>
          </ac:spMkLst>
        </pc:spChg>
      </pc:sldChg>
      <pc:sldChg chg="modSp add del mod setBg">
        <pc:chgData name="Tuyet Stooker" userId="8c98f2e2-bf25-477d-a050-0102bfcb39dc" providerId="ADAL" clId="{7D92FF02-CBD0-4FFC-B4D2-9BEA09870331}" dt="2026-08-30T19:10:08.285" v="5" actId="207"/>
        <pc:sldMkLst>
          <pc:docMk/>
          <pc:sldMk cId="0" sldId="258"/>
        </pc:sldMkLst>
        <pc:spChg chg="mod">
          <ac:chgData name="Tuyet Stooker" userId="8c98f2e2-bf25-477d-a050-0102bfcb39dc" providerId="ADAL" clId="{7D92FF02-CBD0-4FFC-B4D2-9BEA09870331}" dt="2026-08-30T19:10:08.285" v="5" actId="207"/>
          <ac:spMkLst>
            <pc:docMk/>
            <pc:sldMk cId="0" sldId="258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9:10:08.285" v="5" actId="207"/>
          <ac:spMkLst>
            <pc:docMk/>
            <pc:sldMk cId="0" sldId="258"/>
            <ac:spMk id="3" creationId="{00000000-0000-0000-0000-000000000000}"/>
          </ac:spMkLst>
        </pc:spChg>
      </pc:sldChg>
      <pc:sldChg chg="modSp add del mod setBg">
        <pc:chgData name="Tuyet Stooker" userId="8c98f2e2-bf25-477d-a050-0102bfcb39dc" providerId="ADAL" clId="{7D92FF02-CBD0-4FFC-B4D2-9BEA09870331}" dt="2026-08-30T19:10:12.324" v="6" actId="207"/>
        <pc:sldMkLst>
          <pc:docMk/>
          <pc:sldMk cId="0" sldId="259"/>
        </pc:sldMkLst>
        <pc:spChg chg="mod">
          <ac:chgData name="Tuyet Stooker" userId="8c98f2e2-bf25-477d-a050-0102bfcb39dc" providerId="ADAL" clId="{7D92FF02-CBD0-4FFC-B4D2-9BEA09870331}" dt="2026-08-30T19:10:12.324" v="6" actId="207"/>
          <ac:spMkLst>
            <pc:docMk/>
            <pc:sldMk cId="0" sldId="259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9:10:12.324" v="6" actId="207"/>
          <ac:spMkLst>
            <pc:docMk/>
            <pc:sldMk cId="0" sldId="259"/>
            <ac:spMk id="3" creationId="{00000000-0000-0000-0000-000000000000}"/>
          </ac:spMkLst>
        </pc:spChg>
      </pc:sldChg>
      <pc:sldChg chg="modSp add del mod setBg">
        <pc:chgData name="Tuyet Stooker" userId="8c98f2e2-bf25-477d-a050-0102bfcb39dc" providerId="ADAL" clId="{7D92FF02-CBD0-4FFC-B4D2-9BEA09870331}" dt="2026-08-30T19:10:16.859" v="7" actId="207"/>
        <pc:sldMkLst>
          <pc:docMk/>
          <pc:sldMk cId="0" sldId="260"/>
        </pc:sldMkLst>
        <pc:spChg chg="mod">
          <ac:chgData name="Tuyet Stooker" userId="8c98f2e2-bf25-477d-a050-0102bfcb39dc" providerId="ADAL" clId="{7D92FF02-CBD0-4FFC-B4D2-9BEA09870331}" dt="2026-08-30T19:10:16.859" v="7" actId="207"/>
          <ac:spMkLst>
            <pc:docMk/>
            <pc:sldMk cId="0" sldId="260"/>
            <ac:spMk id="2" creationId="{00000000-0000-0000-0000-000000000000}"/>
          </ac:spMkLst>
        </pc:spChg>
      </pc:sldChg>
      <pc:sldChg chg="modSp add del mod setBg">
        <pc:chgData name="Tuyet Stooker" userId="8c98f2e2-bf25-477d-a050-0102bfcb39dc" providerId="ADAL" clId="{7D92FF02-CBD0-4FFC-B4D2-9BEA09870331}" dt="2026-08-30T19:10:22.134" v="8" actId="207"/>
        <pc:sldMkLst>
          <pc:docMk/>
          <pc:sldMk cId="0" sldId="261"/>
        </pc:sldMkLst>
        <pc:spChg chg="mod">
          <ac:chgData name="Tuyet Stooker" userId="8c98f2e2-bf25-477d-a050-0102bfcb39dc" providerId="ADAL" clId="{7D92FF02-CBD0-4FFC-B4D2-9BEA09870331}" dt="2026-08-30T19:10:22.134" v="8" actId="207"/>
          <ac:spMkLst>
            <pc:docMk/>
            <pc:sldMk cId="0" sldId="261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9:10:22.134" v="8" actId="207"/>
          <ac:spMkLst>
            <pc:docMk/>
            <pc:sldMk cId="0" sldId="261"/>
            <ac:spMk id="3" creationId="{00000000-0000-0000-0000-000000000000}"/>
          </ac:spMkLst>
        </pc:spChg>
      </pc:sldChg>
      <pc:sldChg chg="modSp add del mod setBg">
        <pc:chgData name="Tuyet Stooker" userId="8c98f2e2-bf25-477d-a050-0102bfcb39dc" providerId="ADAL" clId="{7D92FF02-CBD0-4FFC-B4D2-9BEA09870331}" dt="2026-08-30T19:10:26.717" v="9" actId="207"/>
        <pc:sldMkLst>
          <pc:docMk/>
          <pc:sldMk cId="0" sldId="262"/>
        </pc:sldMkLst>
        <pc:spChg chg="mod">
          <ac:chgData name="Tuyet Stooker" userId="8c98f2e2-bf25-477d-a050-0102bfcb39dc" providerId="ADAL" clId="{7D92FF02-CBD0-4FFC-B4D2-9BEA09870331}" dt="2026-08-30T19:10:26.717" v="9" actId="207"/>
          <ac:spMkLst>
            <pc:docMk/>
            <pc:sldMk cId="0" sldId="262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9:10:26.717" v="9" actId="207"/>
          <ac:spMkLst>
            <pc:docMk/>
            <pc:sldMk cId="0" sldId="262"/>
            <ac:spMk id="3" creationId="{00000000-0000-0000-0000-000000000000}"/>
          </ac:spMkLst>
        </pc:spChg>
      </pc:sldChg>
      <pc:sldChg chg="modSp add del mod setBg">
        <pc:chgData name="Tuyet Stooker" userId="8c98f2e2-bf25-477d-a050-0102bfcb39dc" providerId="ADAL" clId="{7D92FF02-CBD0-4FFC-B4D2-9BEA09870331}" dt="2026-08-30T19:10:31.175" v="10" actId="207"/>
        <pc:sldMkLst>
          <pc:docMk/>
          <pc:sldMk cId="0" sldId="263"/>
        </pc:sldMkLst>
        <pc:spChg chg="mod">
          <ac:chgData name="Tuyet Stooker" userId="8c98f2e2-bf25-477d-a050-0102bfcb39dc" providerId="ADAL" clId="{7D92FF02-CBD0-4FFC-B4D2-9BEA09870331}" dt="2026-08-30T19:10:31.175" v="10" actId="207"/>
          <ac:spMkLst>
            <pc:docMk/>
            <pc:sldMk cId="0" sldId="263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9:10:31.175" v="10" actId="207"/>
          <ac:spMkLst>
            <pc:docMk/>
            <pc:sldMk cId="0" sldId="263"/>
            <ac:spMk id="3" creationId="{00000000-0000-0000-0000-000000000000}"/>
          </ac:spMkLst>
        </pc:spChg>
      </pc:sldChg>
      <pc:sldChg chg="del">
        <pc:chgData name="Tuyet Stooker" userId="8c98f2e2-bf25-477d-a050-0102bfcb39dc" providerId="ADAL" clId="{7D92FF02-CBD0-4FFC-B4D2-9BEA09870331}" dt="2026-08-30T19:09:40.231" v="0" actId="47"/>
        <pc:sldMkLst>
          <pc:docMk/>
          <pc:sldMk cId="0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B12B0F-34D1-4B52-B600-E93FC8FC4509}" type="datetimeFigureOut">
              <a:rPr lang="en-NL" smtClean="0"/>
              <a:t>30/08/2026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65DA1-55C2-46B3-9CBE-C89A004FF64A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49291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Oefen met de leerlingen hoe je een gedicht op verschillende manieren voordraagt. In plaats van het gedicht samen te lezen, kun je elke strofe door een andere leerling laten voorlezen.  </a:t>
            </a:r>
          </a:p>
          <a:p>
            <a:endParaRPr lang="nl-NL" dirty="0"/>
          </a:p>
          <a:p>
            <a:r>
              <a:rPr lang="nl-NL" dirty="0"/>
              <a:t>●  Lees het gedicht nog een keer samen met je hele klas. Spreek af dat de leerlingen een kort dierengeluid maken wanneer een dier wordt genoemd. </a:t>
            </a:r>
          </a:p>
          <a:p>
            <a:r>
              <a:rPr lang="nl-NL" dirty="0"/>
              <a:t> - Bromvlieg: </a:t>
            </a:r>
            <a:r>
              <a:rPr lang="nl-NL" dirty="0" err="1"/>
              <a:t>bzzz</a:t>
            </a:r>
            <a:r>
              <a:rPr lang="nl-NL" dirty="0"/>
              <a:t>...  </a:t>
            </a:r>
          </a:p>
          <a:p>
            <a:pPr marL="171450" indent="-171450">
              <a:buFontTx/>
              <a:buChar char="-"/>
            </a:pPr>
            <a:r>
              <a:rPr lang="nl-NL" dirty="0"/>
              <a:t>Stier: boe!  </a:t>
            </a:r>
          </a:p>
          <a:p>
            <a:pPr marL="171450" indent="-171450">
              <a:buFontTx/>
              <a:buChar char="-"/>
            </a:pPr>
            <a:r>
              <a:rPr lang="nl-NL" dirty="0"/>
              <a:t>- Geitje: </a:t>
            </a:r>
            <a:r>
              <a:rPr lang="nl-NL" dirty="0" err="1"/>
              <a:t>bèèh</a:t>
            </a:r>
            <a:r>
              <a:rPr lang="nl-NL" dirty="0"/>
              <a:t>!  </a:t>
            </a:r>
          </a:p>
          <a:p>
            <a:pPr marL="171450" indent="-171450">
              <a:buFontTx/>
              <a:buChar char="-"/>
            </a:pPr>
            <a:r>
              <a:rPr lang="nl-NL" dirty="0"/>
              <a:t>- Kikker: kwaak! </a:t>
            </a:r>
          </a:p>
          <a:p>
            <a:pPr marL="171450" indent="-171450">
              <a:buFontTx/>
              <a:buChar char="-"/>
            </a:pP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/>
              <a:t>Bespreek kort hoe de Bromvlieg, de Stier (koe), het Geitje en de Kikker zich voelen. - Vraag steeds: Hoe kun je dat met je stem laten horen?  Lees het gedicht nog een keer samen. </a:t>
            </a:r>
          </a:p>
          <a:p>
            <a:endParaRPr lang="nl-NL" dirty="0"/>
          </a:p>
          <a:p>
            <a:r>
              <a:rPr lang="nl-NL" dirty="0"/>
              <a:t>● Laat de leerlingen hun stem aanpassen aan de gevoelens van de dieren.  - verdrietig;  - verliefd;  - rustig;  - duidelijk;  - boos of onzeker waar dat past.  </a:t>
            </a:r>
          </a:p>
          <a:p>
            <a:r>
              <a:rPr lang="nl-NL" dirty="0"/>
              <a:t>● Lees het gedicht tot slot per strofe op verschillende manieren voor: - heel vrolijk;  - heel verdrietig;  - heel spannend.  ● Vraag na elke keer: - Past deze manier van voorlezen bij het gedicht?  - Waarom wel of niet? 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5FC1E-ACA3-47F2-86C7-EE6730D28727}" type="slidenum">
              <a:rPr lang="en-NL" smtClean="0"/>
              <a:t>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58457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player.vimeo.com/video/1209473177?h=b35e23f2ce&amp;amp;app_id=122963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559175"/>
            <a:ext cx="16230600" cy="2397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Gedicht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 WIJ</a:t>
            </a:r>
          </a:p>
          <a:p>
            <a:pPr algn="ctr">
              <a:lnSpc>
                <a:spcPts val="6999"/>
              </a:lnSpc>
            </a:pP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geschreven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 door Joke van Leeuwen</a:t>
            </a:r>
          </a:p>
          <a:p>
            <a:pPr algn="ctr">
              <a:lnSpc>
                <a:spcPts val="4900"/>
              </a:lnSpc>
            </a:pPr>
            <a:r>
              <a:rPr lang="en-US" sz="3500" b="1" dirty="0" err="1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Lesduur</a:t>
            </a:r>
            <a:r>
              <a:rPr lang="en-US" sz="3500" b="1" dirty="0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: 30 </a:t>
            </a:r>
            <a:r>
              <a:rPr lang="en-US" sz="3500" b="1" dirty="0" err="1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endParaRPr lang="en-US" sz="3500" b="1" dirty="0"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gaan we doen?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60650"/>
            <a:ext cx="16230600" cy="3115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Leerdoelen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Introductie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Gedicht</a:t>
            </a:r>
            <a:r>
              <a:rPr lang="en-US" sz="3499" dirty="0"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lezen</a:t>
            </a:r>
            <a:r>
              <a:rPr lang="en-US" sz="3499" dirty="0"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en</a:t>
            </a:r>
            <a:r>
              <a:rPr lang="en-US" sz="3499" dirty="0"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ontleden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Gedicht</a:t>
            </a:r>
            <a:r>
              <a:rPr lang="en-US" sz="3499" dirty="0"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hardop</a:t>
            </a:r>
            <a:r>
              <a:rPr lang="en-US" sz="3499" dirty="0"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lezen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Evaluatie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Leerdoelen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279775"/>
            <a:ext cx="16230600" cy="374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Jullie herkennen welke gevoelens en ervaringen de dieren in het gedicht hebben en praten hierover met elkaar.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Jullie erkennen de gevoelens en ervaringen van de dieren en gaan daarover met anderen in gesprek.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Jullie oefenen met het voordragen van een gedicht met een passende stem, emoties en expressie.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Introductie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1859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ctr">
              <a:lnSpc>
                <a:spcPts val="4900"/>
              </a:lnSpc>
              <a:buFontTx/>
              <a:buChar char="-"/>
            </a:pPr>
            <a:r>
              <a:rPr lang="nl-NL" sz="3500" dirty="0">
                <a:latin typeface="Cabinet Grotesk"/>
                <a:ea typeface="Cabinet Grotesk"/>
                <a:cs typeface="Cabinet Grotesk"/>
                <a:sym typeface="Cabinet Grotesk"/>
              </a:rPr>
              <a:t>Zijn we allemaal hetzelfde? </a:t>
            </a:r>
          </a:p>
          <a:p>
            <a:pPr marL="457200" indent="-457200" algn="ctr">
              <a:lnSpc>
                <a:spcPts val="4900"/>
              </a:lnSpc>
              <a:buFontTx/>
              <a:buChar char="-"/>
            </a:pPr>
            <a:r>
              <a:rPr lang="nl-NL" sz="3500" dirty="0">
                <a:latin typeface="Cabinet Grotesk"/>
                <a:ea typeface="Cabinet Grotesk"/>
                <a:cs typeface="Cabinet Grotesk"/>
                <a:sym typeface="Cabinet Grotesk"/>
              </a:rPr>
              <a:t>Wat maakt jou bijzonder? </a:t>
            </a:r>
          </a:p>
          <a:p>
            <a:pPr marL="457200" indent="-457200" algn="ctr">
              <a:lnSpc>
                <a:spcPts val="4900"/>
              </a:lnSpc>
              <a:buFontTx/>
              <a:buChar char="-"/>
            </a:pPr>
            <a:r>
              <a:rPr lang="nl-NL" sz="3500" dirty="0">
                <a:latin typeface="Cabinet Grotesk"/>
                <a:ea typeface="Cabinet Grotesk"/>
                <a:cs typeface="Cabinet Grotesk"/>
                <a:sym typeface="Cabinet Grotesk"/>
              </a:rPr>
              <a:t>Moet je op anderen lijken om</a:t>
            </a:r>
            <a:endParaRPr lang="en-US" sz="3500" dirty="0"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Gedicht</a:t>
            </a:r>
            <a:endParaRPr lang="en-US" sz="4999" b="1" dirty="0"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pic>
        <p:nvPicPr>
          <p:cNvPr id="4" name="Online Media 3" title="Gedicht 'WIJ'">
            <a:hlinkClick r:id="" action="ppaction://media"/>
            <a:extLst>
              <a:ext uri="{FF2B5EF4-FFF2-40B4-BE49-F238E27FC236}">
                <a16:creationId xmlns:a16="http://schemas.microsoft.com/office/drawing/2014/main" id="{9E0D3807-1FC8-F952-B443-29177AA5D22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51401" y="2324100"/>
            <a:ext cx="11985198" cy="67516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Gedicht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ontleden</a:t>
            </a:r>
            <a:endParaRPr lang="en-US" sz="4999" b="1" dirty="0"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2925762"/>
            <a:ext cx="16230600" cy="625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Wat gebeurt er met de bromvlieg in Oud-West?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Wat bedoelt de stier als hij zegt dat hij zich anders voelt vanbinnen dan hij eruitziet?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Op wie is het geitje uit Pernis verliefd?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Waarom is het belangrijk dat het geitje mag houden van wie zij wil?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Wat vindt de kikker in Oud-Zuid niet fijn?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Wat zou jij doen als iemand je een kus geeft die je niet wilt?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Wat hebben alle dieren in het gedicht met elkaar gemeen?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Wat betekent volgens jou: “want ik ben ik en jij bent jij en met z’n allen zijn we wij”?  Dat iedereen anders is, en dat maakt ons allemaal uniek. 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Hardop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lezen</a:t>
            </a:r>
            <a:endParaRPr lang="en-US" sz="4999" b="1" dirty="0"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60784" y="2705100"/>
            <a:ext cx="16230600" cy="625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1. Maak een dierengeluid als je een dier hoort:</a:t>
            </a:r>
          </a:p>
          <a:p>
            <a:pPr>
              <a:lnSpc>
                <a:spcPts val="4899"/>
              </a:lnSpc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Bromvlieg → </a:t>
            </a:r>
            <a:r>
              <a:rPr lang="nl-NL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Bzzz</a:t>
            </a: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...</a:t>
            </a:r>
            <a:b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</a:b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Stier → Boe!</a:t>
            </a:r>
            <a:b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</a:b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Geitje → </a:t>
            </a:r>
            <a:r>
              <a:rPr lang="nl-NL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Bèèh</a:t>
            </a: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!</a:t>
            </a:r>
            <a:b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</a:b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Kikker → Kwaak!</a:t>
            </a:r>
          </a:p>
          <a:p>
            <a:pPr>
              <a:lnSpc>
                <a:spcPts val="4899"/>
              </a:lnSpc>
            </a:pPr>
            <a:b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</a:b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2. Hoe voelen de dieren zicht en hoe kun je dat gevoel met je stem laten horen?</a:t>
            </a:r>
            <a:b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</a:br>
            <a:b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</a:b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3. Probeer verschillende manieren van voorlezen! Welke past het beste bij het gedicht?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85825"/>
            <a:ext cx="16230600" cy="86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Evaluatie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248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</a:t>
            </a:r>
            <a:r>
              <a:rPr lang="en-US" sz="3500" b="1" dirty="0" err="1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heb</a:t>
            </a:r>
            <a:r>
              <a:rPr lang="en-US" sz="3500" b="1" dirty="0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 je </a:t>
            </a:r>
            <a:r>
              <a:rPr lang="en-US" sz="3500" b="1" dirty="0" err="1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geleerd</a:t>
            </a:r>
            <a:r>
              <a:rPr lang="en-US" sz="3500" b="1" dirty="0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 </a:t>
            </a:r>
            <a:r>
              <a:rPr lang="en-US" sz="3500" b="1" dirty="0" err="1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deze</a:t>
            </a:r>
            <a:r>
              <a:rPr lang="en-US" sz="3500" b="1" dirty="0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 les?</a:t>
            </a:r>
          </a:p>
          <a:p>
            <a:pPr algn="ctr">
              <a:lnSpc>
                <a:spcPts val="4900"/>
              </a:lnSpc>
            </a:pPr>
            <a:r>
              <a:rPr lang="nl-NL" sz="3500" b="1" dirty="0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Welke dier zou jij kiezen om jouw eigen verhaal te vertellen?  </a:t>
            </a:r>
          </a:p>
          <a:p>
            <a:pPr algn="ctr">
              <a:lnSpc>
                <a:spcPts val="4900"/>
              </a:lnSpc>
            </a:pPr>
            <a:r>
              <a:rPr lang="nl-NL" sz="3500" b="1" dirty="0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Waarom dat dier? </a:t>
            </a:r>
          </a:p>
          <a:p>
            <a:pPr algn="ctr">
              <a:lnSpc>
                <a:spcPts val="4900"/>
              </a:lnSpc>
            </a:pPr>
            <a:r>
              <a:rPr lang="nl-NL" sz="3500" b="1" dirty="0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Nogmaals wat hebben alle dieren in het gedicht met elkaar gemeen?</a:t>
            </a:r>
            <a:endParaRPr lang="en-US" sz="3500" b="1" dirty="0"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2a52bf-34c4-4048-b09c-58a25362e64f" xsi:nil="true"/>
    <lcf76f155ced4ddcb4097134ff3c332f xmlns="10580ea0-1ad5-482f-b20c-614d71681fd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F5D1EE00D914E9B5427E5A9E647AD" ma:contentTypeVersion="16" ma:contentTypeDescription="Create a new document." ma:contentTypeScope="" ma:versionID="334b29a66b098375ce00e23e7164584b">
  <xsd:schema xmlns:xsd="http://www.w3.org/2001/XMLSchema" xmlns:xs="http://www.w3.org/2001/XMLSchema" xmlns:p="http://schemas.microsoft.com/office/2006/metadata/properties" xmlns:ns2="10580ea0-1ad5-482f-b20c-614d71681fd6" xmlns:ns3="f62a52bf-34c4-4048-b09c-58a25362e64f" xmlns:ns4="22171aab-d911-466e-ad67-bf8a68927320" targetNamespace="http://schemas.microsoft.com/office/2006/metadata/properties" ma:root="true" ma:fieldsID="5df4b2cc380778bba86542b35ab5c585" ns2:_="" ns3:_="" ns4:_="">
    <xsd:import namespace="10580ea0-1ad5-482f-b20c-614d71681fd6"/>
    <xsd:import namespace="f62a52bf-34c4-4048-b09c-58a25362e64f"/>
    <xsd:import namespace="22171aab-d911-466e-ad67-bf8a68927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80ea0-1ad5-482f-b20c-614d71681f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525d9d6-2eb2-4e0b-85c6-c94afad0db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a52bf-34c4-4048-b09c-58a25362e6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90e9bc-9e28-4605-b3a1-81dc391e427d}" ma:internalName="TaxCatchAll" ma:showField="CatchAllData" ma:web="f62a52bf-34c4-4048-b09c-58a25362e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1aab-d911-466e-ad67-bf8a6892732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E6DDBF-1F2D-4882-B485-5D3211B04D60}">
  <ds:schemaRefs>
    <ds:schemaRef ds:uri="http://purl.org/dc/dcmitype/"/>
    <ds:schemaRef ds:uri="http://purl.org/dc/elements/1.1/"/>
    <ds:schemaRef ds:uri="22171aab-d911-466e-ad67-bf8a68927320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f62a52bf-34c4-4048-b09c-58a25362e64f"/>
    <ds:schemaRef ds:uri="10580ea0-1ad5-482f-b20c-614d71681fd6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6EAF945-B4C9-4557-AADB-0B2727A1E2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CB8D4D-8DBA-4AD6-9F28-54AC057F58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580ea0-1ad5-482f-b20c-614d71681fd6"/>
    <ds:schemaRef ds:uri="f62a52bf-34c4-4048-b09c-58a25362e64f"/>
    <ds:schemaRef ds:uri="22171aab-d911-466e-ad67-bf8a689273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527</Words>
  <Application>Microsoft Office PowerPoint</Application>
  <PresentationFormat>Custom</PresentationFormat>
  <Paragraphs>49</Paragraphs>
  <Slides>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Cabinet Grotesk Medium</vt:lpstr>
      <vt:lpstr>Cabinet Grotesk</vt:lpstr>
      <vt:lpstr>Aptos</vt:lpstr>
      <vt:lpstr>Calibri</vt:lpstr>
      <vt:lpstr>Cabinet Grotesk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Blanco Powerpoint 4 - Prentenboek ‘Ik ben uniek’</dc:title>
  <cp:lastModifiedBy>Tuyet Stooker</cp:lastModifiedBy>
  <cp:revision>1</cp:revision>
  <dcterms:created xsi:type="dcterms:W3CDTF">2006-08-16T00:00:00Z</dcterms:created>
  <dcterms:modified xsi:type="dcterms:W3CDTF">2026-08-30T19:10:37Z</dcterms:modified>
  <dc:identifier>DAHRV1c79TE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0x010100084F5D1EE00D914E9B5427E5A9E647AD</vt:lpwstr>
  </property>
  <property fmtid="{D5CDD505-2E9C-101B-9397-08002B2CF9AE}" pid="3" name="MediaServiceImageTags">
    <vt:lpwstr/>
  </property>
</Properties>
</file>