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13"/>
  </p:notesMasterIdLst>
  <p:sldIdLst>
    <p:sldId id="265" r:id="rId5"/>
    <p:sldId id="266" r:id="rId6"/>
    <p:sldId id="267" r:id="rId7"/>
    <p:sldId id="268" r:id="rId8"/>
    <p:sldId id="269" r:id="rId9"/>
    <p:sldId id="270" r:id="rId10"/>
    <p:sldId id="271" r:id="rId11"/>
    <p:sldId id="272" r:id="rId12"/>
  </p:sldIdLst>
  <p:sldSz cx="18288000" cy="10287000"/>
  <p:notesSz cx="6858000" cy="9144000"/>
  <p:embeddedFontLst>
    <p:embeddedFont>
      <p:font typeface="Cabinet Grotesk" panose="020B0604020202020204" charset="0"/>
      <p:regular r:id="rId14"/>
    </p:embeddedFont>
    <p:embeddedFont>
      <p:font typeface="Cabinet Grotesk Heavy" panose="020B0604020202020204" charset="0"/>
      <p:regular r:id="rId15"/>
    </p:embeddedFont>
    <p:embeddedFont>
      <p:font typeface="Cabinet Grotesk Medium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457671-2B54-4E17-929F-DFFE1FAADE0E}" v="1" dt="2026-08-30T18:42:48.8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0" d="100"/>
          <a:sy n="40" d="100"/>
        </p:scale>
        <p:origin x="78" y="10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3.fntdata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font" Target="fonts/font2.fntdata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1.fntdata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uyet Stooker" userId="8c98f2e2-bf25-477d-a050-0102bfcb39dc" providerId="ADAL" clId="{7D92FF02-CBD0-4FFC-B4D2-9BEA09870331}"/>
    <pc:docChg chg="undo custSel addSld delSld modSld sldOrd">
      <pc:chgData name="Tuyet Stooker" userId="8c98f2e2-bf25-477d-a050-0102bfcb39dc" providerId="ADAL" clId="{7D92FF02-CBD0-4FFC-B4D2-9BEA09870331}" dt="2026-08-30T18:45:00.368" v="34" actId="47"/>
      <pc:docMkLst>
        <pc:docMk/>
      </pc:docMkLst>
      <pc:sldChg chg="del">
        <pc:chgData name="Tuyet Stooker" userId="8c98f2e2-bf25-477d-a050-0102bfcb39dc" providerId="ADAL" clId="{7D92FF02-CBD0-4FFC-B4D2-9BEA09870331}" dt="2026-08-30T18:42:55.428" v="1" actId="47"/>
        <pc:sldMkLst>
          <pc:docMk/>
          <pc:sldMk cId="0" sldId="256"/>
        </pc:sldMkLst>
      </pc:sldChg>
      <pc:sldChg chg="del">
        <pc:chgData name="Tuyet Stooker" userId="8c98f2e2-bf25-477d-a050-0102bfcb39dc" providerId="ADAL" clId="{7D92FF02-CBD0-4FFC-B4D2-9BEA09870331}" dt="2026-08-30T18:44:58.582" v="27" actId="47"/>
        <pc:sldMkLst>
          <pc:docMk/>
          <pc:sldMk cId="0" sldId="257"/>
        </pc:sldMkLst>
      </pc:sldChg>
      <pc:sldChg chg="del">
        <pc:chgData name="Tuyet Stooker" userId="8c98f2e2-bf25-477d-a050-0102bfcb39dc" providerId="ADAL" clId="{7D92FF02-CBD0-4FFC-B4D2-9BEA09870331}" dt="2026-08-30T18:44:59.010" v="28" actId="47"/>
        <pc:sldMkLst>
          <pc:docMk/>
          <pc:sldMk cId="0" sldId="258"/>
        </pc:sldMkLst>
      </pc:sldChg>
      <pc:sldChg chg="del">
        <pc:chgData name="Tuyet Stooker" userId="8c98f2e2-bf25-477d-a050-0102bfcb39dc" providerId="ADAL" clId="{7D92FF02-CBD0-4FFC-B4D2-9BEA09870331}" dt="2026-08-30T18:44:59.320" v="29" actId="47"/>
        <pc:sldMkLst>
          <pc:docMk/>
          <pc:sldMk cId="0" sldId="259"/>
        </pc:sldMkLst>
      </pc:sldChg>
      <pc:sldChg chg="del">
        <pc:chgData name="Tuyet Stooker" userId="8c98f2e2-bf25-477d-a050-0102bfcb39dc" providerId="ADAL" clId="{7D92FF02-CBD0-4FFC-B4D2-9BEA09870331}" dt="2026-08-30T18:44:59.506" v="30" actId="47"/>
        <pc:sldMkLst>
          <pc:docMk/>
          <pc:sldMk cId="0" sldId="260"/>
        </pc:sldMkLst>
      </pc:sldChg>
      <pc:sldChg chg="del">
        <pc:chgData name="Tuyet Stooker" userId="8c98f2e2-bf25-477d-a050-0102bfcb39dc" providerId="ADAL" clId="{7D92FF02-CBD0-4FFC-B4D2-9BEA09870331}" dt="2026-08-30T18:44:59.650" v="31" actId="47"/>
        <pc:sldMkLst>
          <pc:docMk/>
          <pc:sldMk cId="0" sldId="261"/>
        </pc:sldMkLst>
      </pc:sldChg>
      <pc:sldChg chg="del">
        <pc:chgData name="Tuyet Stooker" userId="8c98f2e2-bf25-477d-a050-0102bfcb39dc" providerId="ADAL" clId="{7D92FF02-CBD0-4FFC-B4D2-9BEA09870331}" dt="2026-08-30T18:44:59.786" v="32" actId="47"/>
        <pc:sldMkLst>
          <pc:docMk/>
          <pc:sldMk cId="0" sldId="262"/>
        </pc:sldMkLst>
      </pc:sldChg>
      <pc:sldChg chg="del">
        <pc:chgData name="Tuyet Stooker" userId="8c98f2e2-bf25-477d-a050-0102bfcb39dc" providerId="ADAL" clId="{7D92FF02-CBD0-4FFC-B4D2-9BEA09870331}" dt="2026-08-30T18:44:59.889" v="33" actId="47"/>
        <pc:sldMkLst>
          <pc:docMk/>
          <pc:sldMk cId="0" sldId="263"/>
        </pc:sldMkLst>
      </pc:sldChg>
      <pc:sldChg chg="del">
        <pc:chgData name="Tuyet Stooker" userId="8c98f2e2-bf25-477d-a050-0102bfcb39dc" providerId="ADAL" clId="{7D92FF02-CBD0-4FFC-B4D2-9BEA09870331}" dt="2026-08-30T18:45:00.368" v="34" actId="47"/>
        <pc:sldMkLst>
          <pc:docMk/>
          <pc:sldMk cId="0" sldId="264"/>
        </pc:sldMkLst>
      </pc:sldChg>
      <pc:sldChg chg="modSp add mod setBg">
        <pc:chgData name="Tuyet Stooker" userId="8c98f2e2-bf25-477d-a050-0102bfcb39dc" providerId="ADAL" clId="{7D92FF02-CBD0-4FFC-B4D2-9BEA09870331}" dt="2026-08-30T18:43:23.862" v="7" actId="207"/>
        <pc:sldMkLst>
          <pc:docMk/>
          <pc:sldMk cId="0" sldId="265"/>
        </pc:sldMkLst>
        <pc:spChg chg="mod">
          <ac:chgData name="Tuyet Stooker" userId="8c98f2e2-bf25-477d-a050-0102bfcb39dc" providerId="ADAL" clId="{7D92FF02-CBD0-4FFC-B4D2-9BEA09870331}" dt="2026-08-30T18:43:23.862" v="7" actId="207"/>
          <ac:spMkLst>
            <pc:docMk/>
            <pc:sldMk cId="0" sldId="265"/>
            <ac:spMk id="2" creationId="{00000000-0000-0000-0000-000000000000}"/>
          </ac:spMkLst>
        </pc:spChg>
      </pc:sldChg>
      <pc:sldChg chg="modSp add mod setBg">
        <pc:chgData name="Tuyet Stooker" userId="8c98f2e2-bf25-477d-a050-0102bfcb39dc" providerId="ADAL" clId="{7D92FF02-CBD0-4FFC-B4D2-9BEA09870331}" dt="2026-08-30T18:43:29.300" v="8" actId="207"/>
        <pc:sldMkLst>
          <pc:docMk/>
          <pc:sldMk cId="0" sldId="266"/>
        </pc:sldMkLst>
        <pc:spChg chg="mod">
          <ac:chgData name="Tuyet Stooker" userId="8c98f2e2-bf25-477d-a050-0102bfcb39dc" providerId="ADAL" clId="{7D92FF02-CBD0-4FFC-B4D2-9BEA09870331}" dt="2026-08-30T18:43:29.300" v="8" actId="207"/>
          <ac:spMkLst>
            <pc:docMk/>
            <pc:sldMk cId="0" sldId="266"/>
            <ac:spMk id="2" creationId="{00000000-0000-0000-0000-000000000000}"/>
          </ac:spMkLst>
        </pc:spChg>
        <pc:spChg chg="mod">
          <ac:chgData name="Tuyet Stooker" userId="8c98f2e2-bf25-477d-a050-0102bfcb39dc" providerId="ADAL" clId="{7D92FF02-CBD0-4FFC-B4D2-9BEA09870331}" dt="2026-08-30T18:43:29.300" v="8" actId="207"/>
          <ac:spMkLst>
            <pc:docMk/>
            <pc:sldMk cId="0" sldId="266"/>
            <ac:spMk id="3" creationId="{00000000-0000-0000-0000-000000000000}"/>
          </ac:spMkLst>
        </pc:spChg>
      </pc:sldChg>
      <pc:sldChg chg="modSp add mod setBg">
        <pc:chgData name="Tuyet Stooker" userId="8c98f2e2-bf25-477d-a050-0102bfcb39dc" providerId="ADAL" clId="{7D92FF02-CBD0-4FFC-B4D2-9BEA09870331}" dt="2026-08-30T18:44:07.012" v="16" actId="207"/>
        <pc:sldMkLst>
          <pc:docMk/>
          <pc:sldMk cId="0" sldId="267"/>
        </pc:sldMkLst>
        <pc:spChg chg="mod">
          <ac:chgData name="Tuyet Stooker" userId="8c98f2e2-bf25-477d-a050-0102bfcb39dc" providerId="ADAL" clId="{7D92FF02-CBD0-4FFC-B4D2-9BEA09870331}" dt="2026-08-30T18:44:07.012" v="16" actId="207"/>
          <ac:spMkLst>
            <pc:docMk/>
            <pc:sldMk cId="0" sldId="267"/>
            <ac:spMk id="2" creationId="{00000000-0000-0000-0000-000000000000}"/>
          </ac:spMkLst>
        </pc:spChg>
        <pc:spChg chg="mod">
          <ac:chgData name="Tuyet Stooker" userId="8c98f2e2-bf25-477d-a050-0102bfcb39dc" providerId="ADAL" clId="{7D92FF02-CBD0-4FFC-B4D2-9BEA09870331}" dt="2026-08-30T18:43:33.676" v="9" actId="207"/>
          <ac:spMkLst>
            <pc:docMk/>
            <pc:sldMk cId="0" sldId="267"/>
            <ac:spMk id="3" creationId="{00000000-0000-0000-0000-000000000000}"/>
          </ac:spMkLst>
        </pc:spChg>
      </pc:sldChg>
      <pc:sldChg chg="modSp add mod setBg">
        <pc:chgData name="Tuyet Stooker" userId="8c98f2e2-bf25-477d-a050-0102bfcb39dc" providerId="ADAL" clId="{7D92FF02-CBD0-4FFC-B4D2-9BEA09870331}" dt="2026-08-30T18:44:16.078" v="18" actId="207"/>
        <pc:sldMkLst>
          <pc:docMk/>
          <pc:sldMk cId="0" sldId="268"/>
        </pc:sldMkLst>
        <pc:spChg chg="mod">
          <ac:chgData name="Tuyet Stooker" userId="8c98f2e2-bf25-477d-a050-0102bfcb39dc" providerId="ADAL" clId="{7D92FF02-CBD0-4FFC-B4D2-9BEA09870331}" dt="2026-08-30T18:44:16.078" v="18" actId="207"/>
          <ac:spMkLst>
            <pc:docMk/>
            <pc:sldMk cId="0" sldId="268"/>
            <ac:spMk id="2" creationId="{00000000-0000-0000-0000-000000000000}"/>
          </ac:spMkLst>
        </pc:spChg>
        <pc:spChg chg="mod">
          <ac:chgData name="Tuyet Stooker" userId="8c98f2e2-bf25-477d-a050-0102bfcb39dc" providerId="ADAL" clId="{7D92FF02-CBD0-4FFC-B4D2-9BEA09870331}" dt="2026-08-30T18:43:37.850" v="10" actId="207"/>
          <ac:spMkLst>
            <pc:docMk/>
            <pc:sldMk cId="0" sldId="268"/>
            <ac:spMk id="3" creationId="{00000000-0000-0000-0000-000000000000}"/>
          </ac:spMkLst>
        </pc:spChg>
      </pc:sldChg>
      <pc:sldChg chg="modSp add mod setBg">
        <pc:chgData name="Tuyet Stooker" userId="8c98f2e2-bf25-477d-a050-0102bfcb39dc" providerId="ADAL" clId="{7D92FF02-CBD0-4FFC-B4D2-9BEA09870331}" dt="2026-08-30T18:44:23.055" v="21" actId="207"/>
        <pc:sldMkLst>
          <pc:docMk/>
          <pc:sldMk cId="0" sldId="269"/>
        </pc:sldMkLst>
        <pc:spChg chg="mod">
          <ac:chgData name="Tuyet Stooker" userId="8c98f2e2-bf25-477d-a050-0102bfcb39dc" providerId="ADAL" clId="{7D92FF02-CBD0-4FFC-B4D2-9BEA09870331}" dt="2026-08-30T18:44:23.055" v="21" actId="207"/>
          <ac:spMkLst>
            <pc:docMk/>
            <pc:sldMk cId="0" sldId="269"/>
            <ac:spMk id="2" creationId="{00000000-0000-0000-0000-000000000000}"/>
          </ac:spMkLst>
        </pc:spChg>
      </pc:sldChg>
      <pc:sldChg chg="modSp add mod setBg">
        <pc:chgData name="Tuyet Stooker" userId="8c98f2e2-bf25-477d-a050-0102bfcb39dc" providerId="ADAL" clId="{7D92FF02-CBD0-4FFC-B4D2-9BEA09870331}" dt="2026-08-30T18:44:38.397" v="23" actId="207"/>
        <pc:sldMkLst>
          <pc:docMk/>
          <pc:sldMk cId="0" sldId="270"/>
        </pc:sldMkLst>
        <pc:spChg chg="mod">
          <ac:chgData name="Tuyet Stooker" userId="8c98f2e2-bf25-477d-a050-0102bfcb39dc" providerId="ADAL" clId="{7D92FF02-CBD0-4FFC-B4D2-9BEA09870331}" dt="2026-08-30T18:44:38.397" v="23" actId="207"/>
          <ac:spMkLst>
            <pc:docMk/>
            <pc:sldMk cId="0" sldId="270"/>
            <ac:spMk id="2" creationId="{00000000-0000-0000-0000-000000000000}"/>
          </ac:spMkLst>
        </pc:spChg>
        <pc:spChg chg="mod">
          <ac:chgData name="Tuyet Stooker" userId="8c98f2e2-bf25-477d-a050-0102bfcb39dc" providerId="ADAL" clId="{7D92FF02-CBD0-4FFC-B4D2-9BEA09870331}" dt="2026-08-30T18:44:38.397" v="23" actId="207"/>
          <ac:spMkLst>
            <pc:docMk/>
            <pc:sldMk cId="0" sldId="270"/>
            <ac:spMk id="3" creationId="{00000000-0000-0000-0000-000000000000}"/>
          </ac:spMkLst>
        </pc:spChg>
      </pc:sldChg>
      <pc:sldChg chg="modSp add mod setBg">
        <pc:chgData name="Tuyet Stooker" userId="8c98f2e2-bf25-477d-a050-0102bfcb39dc" providerId="ADAL" clId="{7D92FF02-CBD0-4FFC-B4D2-9BEA09870331}" dt="2026-08-30T18:44:49.307" v="25" actId="207"/>
        <pc:sldMkLst>
          <pc:docMk/>
          <pc:sldMk cId="0" sldId="271"/>
        </pc:sldMkLst>
        <pc:spChg chg="mod">
          <ac:chgData name="Tuyet Stooker" userId="8c98f2e2-bf25-477d-a050-0102bfcb39dc" providerId="ADAL" clId="{7D92FF02-CBD0-4FFC-B4D2-9BEA09870331}" dt="2026-08-30T18:44:49.307" v="25" actId="207"/>
          <ac:spMkLst>
            <pc:docMk/>
            <pc:sldMk cId="0" sldId="271"/>
            <ac:spMk id="2" creationId="{00000000-0000-0000-0000-000000000000}"/>
          </ac:spMkLst>
        </pc:spChg>
        <pc:spChg chg="mod">
          <ac:chgData name="Tuyet Stooker" userId="8c98f2e2-bf25-477d-a050-0102bfcb39dc" providerId="ADAL" clId="{7D92FF02-CBD0-4FFC-B4D2-9BEA09870331}" dt="2026-08-30T18:44:45.676" v="24" actId="207"/>
          <ac:spMkLst>
            <pc:docMk/>
            <pc:sldMk cId="0" sldId="271"/>
            <ac:spMk id="3" creationId="{00000000-0000-0000-0000-000000000000}"/>
          </ac:spMkLst>
        </pc:spChg>
      </pc:sldChg>
      <pc:sldChg chg="modSp add mod ord setBg">
        <pc:chgData name="Tuyet Stooker" userId="8c98f2e2-bf25-477d-a050-0102bfcb39dc" providerId="ADAL" clId="{7D92FF02-CBD0-4FFC-B4D2-9BEA09870331}" dt="2026-08-30T18:44:55.984" v="26" actId="207"/>
        <pc:sldMkLst>
          <pc:docMk/>
          <pc:sldMk cId="0" sldId="272"/>
        </pc:sldMkLst>
        <pc:spChg chg="mod">
          <ac:chgData name="Tuyet Stooker" userId="8c98f2e2-bf25-477d-a050-0102bfcb39dc" providerId="ADAL" clId="{7D92FF02-CBD0-4FFC-B4D2-9BEA09870331}" dt="2026-08-30T18:44:55.984" v="26" actId="207"/>
          <ac:spMkLst>
            <pc:docMk/>
            <pc:sldMk cId="0" sldId="272"/>
            <ac:spMk id="2" creationId="{00000000-0000-0000-0000-000000000000}"/>
          </ac:spMkLst>
        </pc:spChg>
        <pc:spChg chg="mod">
          <ac:chgData name="Tuyet Stooker" userId="8c98f2e2-bf25-477d-a050-0102bfcb39dc" providerId="ADAL" clId="{7D92FF02-CBD0-4FFC-B4D2-9BEA09870331}" dt="2026-08-30T18:44:55.984" v="26" actId="207"/>
          <ac:spMkLst>
            <pc:docMk/>
            <pc:sldMk cId="0" sldId="272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7948F8-5E9C-4F1A-A348-6D9BF5187AD4}" type="datetimeFigureOut">
              <a:rPr lang="en-NL" smtClean="0"/>
              <a:t>30/08/2026</a:t>
            </a:fld>
            <a:endParaRPr lang="en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9DE503-E863-40AA-AE55-B7A75DACFFBD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6582506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npo.nl/start/afspelen/mijn-gelukkige-ingewikkelde-familie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Gebruik bij de laatste vraag de kans om ook verschillende soorten families te benoemen die kinderen in je klas misschien nog niet kennen, zoals:  ● één ouder ● twee moeders ● adoptiegezin ● opa en oma ● co-ouderschap ● twee vaders ● pleeggezin/pleegouder</a:t>
            </a:r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5B2D9F-15E1-4675-812E-5C2E94E9385F}" type="slidenum">
              <a:rPr lang="en-NL" smtClean="0"/>
              <a:t>4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944744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L" dirty="0" err="1">
                <a:hlinkClick r:id="rId3"/>
              </a:rPr>
              <a:t>Mijn</a:t>
            </a:r>
            <a:r>
              <a:rPr lang="en-NL" dirty="0">
                <a:hlinkClick r:id="rId3"/>
              </a:rPr>
              <a:t> </a:t>
            </a:r>
            <a:r>
              <a:rPr lang="en-NL" dirty="0" err="1">
                <a:hlinkClick r:id="rId3"/>
              </a:rPr>
              <a:t>gelukkige</a:t>
            </a:r>
            <a:r>
              <a:rPr lang="en-NL" dirty="0">
                <a:hlinkClick r:id="rId3"/>
              </a:rPr>
              <a:t> </a:t>
            </a:r>
            <a:r>
              <a:rPr lang="en-NL" dirty="0" err="1">
                <a:hlinkClick r:id="rId3"/>
              </a:rPr>
              <a:t>ingewikkelde</a:t>
            </a:r>
            <a:r>
              <a:rPr lang="en-NL" dirty="0">
                <a:hlinkClick r:id="rId3"/>
              </a:rPr>
              <a:t> </a:t>
            </a:r>
            <a:r>
              <a:rPr lang="en-NL" dirty="0" err="1">
                <a:hlinkClick r:id="rId3"/>
              </a:rPr>
              <a:t>familie</a:t>
            </a:r>
            <a:r>
              <a:rPr lang="en-NL" dirty="0">
                <a:hlinkClick r:id="rId3"/>
              </a:rPr>
              <a:t> | NPO Start</a:t>
            </a:r>
            <a:endParaRPr lang="en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5B2D9F-15E1-4675-812E-5C2E94E9385F}" type="slidenum">
              <a:rPr lang="en-NL" smtClean="0"/>
              <a:t>5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367010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dfa.nl/onderwijs/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npo.nl/start/afspelen/mijn-gelukkige-ingewikkelde-famili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3559175"/>
            <a:ext cx="16230600" cy="3295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 dirty="0" err="1">
                <a:latin typeface="Cabinet Grotesk Heavy"/>
                <a:ea typeface="Cabinet Grotesk Heavy"/>
                <a:cs typeface="Cabinet Grotesk Heavy"/>
                <a:sym typeface="Cabinet Grotesk Heavy"/>
              </a:rPr>
              <a:t>Mijn</a:t>
            </a:r>
            <a:r>
              <a:rPr lang="en-US" sz="4999" b="1" dirty="0">
                <a:latin typeface="Cabinet Grotesk Heavy"/>
                <a:ea typeface="Cabinet Grotesk Heavy"/>
                <a:cs typeface="Cabinet Grotesk Heavy"/>
                <a:sym typeface="Cabinet Grotesk Heavy"/>
              </a:rPr>
              <a:t> </a:t>
            </a:r>
            <a:r>
              <a:rPr lang="en-US" sz="4999" b="1" dirty="0" err="1">
                <a:latin typeface="Cabinet Grotesk Heavy"/>
                <a:ea typeface="Cabinet Grotesk Heavy"/>
                <a:cs typeface="Cabinet Grotesk Heavy"/>
                <a:sym typeface="Cabinet Grotesk Heavy"/>
              </a:rPr>
              <a:t>gelukkige</a:t>
            </a:r>
            <a:r>
              <a:rPr lang="en-US" sz="4999" b="1" dirty="0">
                <a:latin typeface="Cabinet Grotesk Heavy"/>
                <a:ea typeface="Cabinet Grotesk Heavy"/>
                <a:cs typeface="Cabinet Grotesk Heavy"/>
                <a:sym typeface="Cabinet Grotesk Heavy"/>
              </a:rPr>
              <a:t> </a:t>
            </a:r>
            <a:r>
              <a:rPr lang="en-US" sz="4999" b="1" dirty="0" err="1">
                <a:latin typeface="Cabinet Grotesk Heavy"/>
                <a:ea typeface="Cabinet Grotesk Heavy"/>
                <a:cs typeface="Cabinet Grotesk Heavy"/>
                <a:sym typeface="Cabinet Grotesk Heavy"/>
              </a:rPr>
              <a:t>ingewikkelde</a:t>
            </a:r>
            <a:r>
              <a:rPr lang="en-US" sz="4999" b="1" dirty="0">
                <a:latin typeface="Cabinet Grotesk Heavy"/>
                <a:ea typeface="Cabinet Grotesk Heavy"/>
                <a:cs typeface="Cabinet Grotesk Heavy"/>
                <a:sym typeface="Cabinet Grotesk Heavy"/>
              </a:rPr>
              <a:t> </a:t>
            </a:r>
            <a:r>
              <a:rPr lang="en-US" sz="4999" b="1" dirty="0" err="1">
                <a:latin typeface="Cabinet Grotesk Heavy"/>
                <a:ea typeface="Cabinet Grotesk Heavy"/>
                <a:cs typeface="Cabinet Grotesk Heavy"/>
                <a:sym typeface="Cabinet Grotesk Heavy"/>
              </a:rPr>
              <a:t>familie</a:t>
            </a:r>
            <a:br>
              <a:rPr lang="en-US" sz="4999" b="1" dirty="0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</a:rPr>
            </a:br>
            <a:r>
              <a:rPr lang="en-US" sz="4000" b="1" dirty="0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  <a:hlinkClick r:id="rId2"/>
              </a:rPr>
              <a:t>In </a:t>
            </a:r>
            <a:r>
              <a:rPr lang="en-US" sz="4000" b="1" dirty="0" err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  <a:hlinkClick r:id="rId2"/>
              </a:rPr>
              <a:t>samenwerking</a:t>
            </a:r>
            <a:r>
              <a:rPr lang="en-US" sz="4000" b="1" dirty="0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  <a:hlinkClick r:id="rId2"/>
              </a:rPr>
              <a:t> met </a:t>
            </a:r>
          </a:p>
          <a:p>
            <a:pPr algn="ctr">
              <a:lnSpc>
                <a:spcPts val="6999"/>
              </a:lnSpc>
            </a:pPr>
            <a:r>
              <a:rPr lang="en-US" sz="4000" b="1" dirty="0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  <a:hlinkClick r:id="rId2"/>
              </a:rPr>
              <a:t>International Documentary Film Festival (IDFA)</a:t>
            </a:r>
            <a:endParaRPr lang="en-US" sz="4000" b="1" dirty="0">
              <a:solidFill>
                <a:srgbClr val="FFFFFF"/>
              </a:solidFill>
              <a:latin typeface="Cabinet Grotesk Heavy"/>
              <a:ea typeface="Cabinet Grotesk Heavy"/>
              <a:cs typeface="Cabinet Grotesk Heavy"/>
              <a:sym typeface="Cabinet Grotesk Heavy"/>
            </a:endParaRPr>
          </a:p>
          <a:p>
            <a:pPr algn="ctr">
              <a:lnSpc>
                <a:spcPts val="4900"/>
              </a:lnSpc>
            </a:pPr>
            <a:r>
              <a:rPr lang="en-US" sz="3500" b="1" dirty="0" err="1"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Lesduur</a:t>
            </a:r>
            <a:r>
              <a:rPr lang="en-US" sz="3500" b="1" dirty="0"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: 45 </a:t>
            </a:r>
            <a:r>
              <a:rPr lang="en-US" sz="3500" b="1" dirty="0" err="1"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minuten</a:t>
            </a:r>
            <a:endParaRPr lang="en-US" sz="3500" b="1" dirty="0">
              <a:latin typeface="Cabinet Grotesk Medium"/>
              <a:ea typeface="Cabinet Grotesk Medium"/>
              <a:cs typeface="Cabinet Grotesk Medium"/>
              <a:sym typeface="Cabinet Grotesk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latin typeface="Cabinet Grotesk Heavy"/>
                <a:ea typeface="Cabinet Grotesk Heavy"/>
                <a:cs typeface="Cabinet Grotesk Heavy"/>
                <a:sym typeface="Cabinet Grotesk Heavy"/>
              </a:rPr>
              <a:t>Wat gaan we doen?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2660650"/>
            <a:ext cx="16230600" cy="3744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 dirty="0" err="1">
                <a:latin typeface="Cabinet Grotesk"/>
                <a:ea typeface="Cabinet Grotesk"/>
                <a:cs typeface="Cabinet Grotesk"/>
                <a:sym typeface="Cabinet Grotesk"/>
              </a:rPr>
              <a:t>Leerdoelen</a:t>
            </a:r>
            <a:endParaRPr lang="en-US" sz="3499" dirty="0">
              <a:latin typeface="Cabinet Grotesk"/>
              <a:ea typeface="Cabinet Grotesk"/>
              <a:cs typeface="Cabinet Grotesk"/>
              <a:sym typeface="Cabinet Grotesk"/>
            </a:endParaRP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 dirty="0" err="1">
                <a:latin typeface="Cabinet Grotesk"/>
                <a:ea typeface="Cabinet Grotesk"/>
                <a:cs typeface="Cabinet Grotesk"/>
                <a:sym typeface="Cabinet Grotesk"/>
              </a:rPr>
              <a:t>Introductie</a:t>
            </a:r>
            <a:endParaRPr lang="en-US" sz="3499" dirty="0">
              <a:latin typeface="Cabinet Grotesk"/>
              <a:ea typeface="Cabinet Grotesk"/>
              <a:cs typeface="Cabinet Grotesk"/>
              <a:sym typeface="Cabinet Grotesk"/>
            </a:endParaRP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 dirty="0" err="1">
                <a:latin typeface="Cabinet Grotesk"/>
                <a:ea typeface="Cabinet Grotesk"/>
                <a:cs typeface="Cabinet Grotesk"/>
                <a:sym typeface="Cabinet Grotesk"/>
              </a:rPr>
              <a:t>Documentaire</a:t>
            </a:r>
            <a:r>
              <a:rPr lang="en-US" sz="3499" dirty="0">
                <a:latin typeface="Cabinet Grotesk"/>
                <a:ea typeface="Cabinet Grotesk"/>
                <a:cs typeface="Cabinet Grotesk"/>
                <a:sym typeface="Cabinet Grotesk"/>
              </a:rPr>
              <a:t> </a:t>
            </a:r>
            <a:r>
              <a:rPr lang="en-US" sz="3499" dirty="0" err="1">
                <a:latin typeface="Cabinet Grotesk"/>
                <a:ea typeface="Cabinet Grotesk"/>
                <a:cs typeface="Cabinet Grotesk"/>
                <a:sym typeface="Cabinet Grotesk"/>
              </a:rPr>
              <a:t>kijken</a:t>
            </a:r>
            <a:endParaRPr lang="en-US" sz="3499" dirty="0">
              <a:latin typeface="Cabinet Grotesk"/>
              <a:ea typeface="Cabinet Grotesk"/>
              <a:cs typeface="Cabinet Grotesk"/>
              <a:sym typeface="Cabinet Grotesk"/>
            </a:endParaRP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 dirty="0" err="1">
                <a:latin typeface="Cabinet Grotesk"/>
                <a:ea typeface="Cabinet Grotesk"/>
                <a:cs typeface="Cabinet Grotesk"/>
                <a:sym typeface="Cabinet Grotesk"/>
              </a:rPr>
              <a:t>Nagesprek</a:t>
            </a:r>
            <a:endParaRPr lang="en-US" sz="3499" dirty="0">
              <a:latin typeface="Cabinet Grotesk"/>
              <a:ea typeface="Cabinet Grotesk"/>
              <a:cs typeface="Cabinet Grotesk"/>
              <a:sym typeface="Cabinet Grotesk"/>
            </a:endParaRP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 dirty="0" err="1">
                <a:latin typeface="Cabinet Grotesk"/>
                <a:ea typeface="Cabinet Grotesk"/>
                <a:cs typeface="Cabinet Grotesk"/>
                <a:sym typeface="Cabinet Grotesk"/>
              </a:rPr>
              <a:t>Opdracht</a:t>
            </a:r>
            <a:r>
              <a:rPr lang="en-US" sz="3499" dirty="0">
                <a:latin typeface="Cabinet Grotesk"/>
                <a:ea typeface="Cabinet Grotesk"/>
                <a:cs typeface="Cabinet Grotesk"/>
                <a:sym typeface="Cabinet Grotesk"/>
              </a:rPr>
              <a:t> brief </a:t>
            </a:r>
            <a:r>
              <a:rPr lang="en-US" sz="3499" dirty="0" err="1">
                <a:latin typeface="Cabinet Grotesk"/>
                <a:ea typeface="Cabinet Grotesk"/>
                <a:cs typeface="Cabinet Grotesk"/>
                <a:sym typeface="Cabinet Grotesk"/>
              </a:rPr>
              <a:t>schrijven</a:t>
            </a:r>
            <a:endParaRPr lang="en-US" sz="3499" dirty="0">
              <a:latin typeface="Cabinet Grotesk"/>
              <a:ea typeface="Cabinet Grotesk"/>
              <a:cs typeface="Cabinet Grotesk"/>
              <a:sym typeface="Cabinet Grotesk"/>
            </a:endParaRP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en-US" sz="3499" dirty="0" err="1">
                <a:latin typeface="Cabinet Grotesk"/>
                <a:ea typeface="Cabinet Grotesk"/>
                <a:cs typeface="Cabinet Grotesk"/>
                <a:sym typeface="Cabinet Grotesk"/>
              </a:rPr>
              <a:t>Evaluatie</a:t>
            </a:r>
            <a:r>
              <a:rPr lang="en-US" sz="3499" dirty="0">
                <a:latin typeface="Cabinet Grotesk"/>
                <a:ea typeface="Cabinet Grotesk"/>
                <a:cs typeface="Cabinet Grotesk"/>
                <a:sym typeface="Cabinet Grotesk"/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7630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>
                <a:latin typeface="Cabinet Grotesk Heavy"/>
                <a:ea typeface="Cabinet Grotesk Heavy"/>
                <a:cs typeface="Cabinet Grotesk Heavy"/>
                <a:sym typeface="Cabinet Grotesk Heavy"/>
              </a:rPr>
              <a:t>Leerdoelen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3279775"/>
            <a:ext cx="16230600" cy="3115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  <a:t>Jullie leren dat families in veel verschillende vormen bestaan en dat elke familie uniek is.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  <a:t>Jullie ontwikkelen begrip voor kinderen die in verschillende gezinssituaties opgroeien.</a:t>
            </a:r>
          </a:p>
          <a:p>
            <a:pPr marL="755649" lvl="1" indent="-377824" algn="l">
              <a:lnSpc>
                <a:spcPts val="4899"/>
              </a:lnSpc>
              <a:buFont typeface="Arial"/>
              <a:buChar char="•"/>
            </a:pPr>
            <a: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  <a:t>Jullie begrijpen dat een gezin tegelijkertijd gelukkig én soms ingewikkeld kan zijn.</a:t>
            </a:r>
            <a:endParaRPr lang="en-US" sz="3499" dirty="0">
              <a:latin typeface="Cabinet Grotesk"/>
              <a:ea typeface="Cabinet Grotesk"/>
              <a:cs typeface="Cabinet Grotesk"/>
              <a:sym typeface="Cabinet Grotesk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n-US" sz="4999" b="1" dirty="0" err="1">
                <a:latin typeface="Cabinet Grotesk Heavy"/>
                <a:ea typeface="Cabinet Grotesk Heavy"/>
                <a:cs typeface="Cabinet Grotesk Heavy"/>
                <a:sym typeface="Cabinet Grotesk Heavy"/>
              </a:rPr>
              <a:t>Introductie</a:t>
            </a:r>
            <a:endParaRPr lang="en-US" sz="4999" b="1" dirty="0">
              <a:latin typeface="Cabinet Grotesk Heavy"/>
              <a:ea typeface="Cabinet Grotesk Heavy"/>
              <a:cs typeface="Cabinet Grotesk Heavy"/>
              <a:sym typeface="Cabinet Grotesk Heavy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28700" y="3086100"/>
            <a:ext cx="16230600" cy="31159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nl-NL" sz="3500" dirty="0">
                <a:latin typeface="Cabinet Grotesk"/>
                <a:ea typeface="Cabinet Grotesk"/>
                <a:cs typeface="Cabinet Grotesk"/>
                <a:sym typeface="Cabinet Grotesk"/>
              </a:rPr>
              <a:t>De titel van de film is ‘Mijn gelukkige ingewikkelde familie’. 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nl-NL" sz="3500" dirty="0">
                <a:latin typeface="Cabinet Grotesk"/>
                <a:ea typeface="Cabinet Grotesk"/>
                <a:cs typeface="Cabinet Grotesk"/>
                <a:sym typeface="Cabinet Grotesk"/>
              </a:rPr>
              <a:t>Waar denk je dat deze film over gaat? 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nl-NL" sz="3500" dirty="0">
                <a:latin typeface="Cabinet Grotesk"/>
                <a:ea typeface="Cabinet Grotesk"/>
                <a:cs typeface="Cabinet Grotesk"/>
                <a:sym typeface="Cabinet Grotesk"/>
              </a:rPr>
              <a:t>Wat betekent familie volgens jou?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nl-NL" sz="3500" dirty="0">
                <a:latin typeface="Cabinet Grotesk"/>
                <a:ea typeface="Cabinet Grotesk"/>
                <a:cs typeface="Cabinet Grotesk"/>
                <a:sym typeface="Cabinet Grotesk"/>
              </a:rPr>
              <a:t>Welke soorten families ken je in jouw omgeving? </a:t>
            </a:r>
          </a:p>
          <a:p>
            <a:pPr marL="457200" indent="-457200">
              <a:lnSpc>
                <a:spcPts val="4900"/>
              </a:lnSpc>
              <a:buFont typeface="Arial" panose="020B0604020202020204" pitchFamily="34" charset="0"/>
              <a:buChar char="•"/>
            </a:pPr>
            <a:r>
              <a:rPr lang="nl-NL" sz="3500" dirty="0">
                <a:latin typeface="Cabinet Grotesk"/>
                <a:ea typeface="Cabinet Grotesk"/>
                <a:cs typeface="Cabinet Grotesk"/>
                <a:sym typeface="Cabinet Grotesk"/>
              </a:rPr>
              <a:t>Kunnen we verschillende vormen van families opnoemen? </a:t>
            </a:r>
            <a:endParaRPr lang="en-US" sz="3500" dirty="0">
              <a:latin typeface="Cabinet Grotesk"/>
              <a:ea typeface="Cabinet Grotesk"/>
              <a:cs typeface="Cabinet Grotesk"/>
              <a:sym typeface="Cabinet Grotesk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nl-NL" sz="4999" b="1" noProof="0" dirty="0">
                <a:latin typeface="Cabinet Grotesk Heavy"/>
                <a:ea typeface="Cabinet Grotesk Heavy"/>
                <a:cs typeface="Cabinet Grotesk Heavy"/>
                <a:sym typeface="Cabinet Grotesk Heavy"/>
              </a:rPr>
              <a:t>Documentaire kijken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D6300418-DE09-A8B6-FC1E-59E40D82DAD7}"/>
              </a:ext>
            </a:extLst>
          </p:cNvPr>
          <p:cNvSpPr txBox="1"/>
          <p:nvPr/>
        </p:nvSpPr>
        <p:spPr>
          <a:xfrm>
            <a:off x="1219200" y="4697412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nl-NL" sz="4999" b="1" noProof="0" dirty="0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  <a:hlinkClick r:id="rId3"/>
              </a:rPr>
              <a:t>Klik hier om </a:t>
            </a:r>
            <a:r>
              <a:rPr lang="nl-NL" sz="4999" b="1" noProof="0" dirty="0" err="1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  <a:hlinkClick r:id="rId3"/>
              </a:rPr>
              <a:t>naa</a:t>
            </a:r>
            <a:r>
              <a:rPr lang="nl-NL" sz="4999" b="1" dirty="0">
                <a:solidFill>
                  <a:srgbClr val="FFFFFF"/>
                </a:solidFill>
                <a:latin typeface="Cabinet Grotesk Heavy"/>
                <a:ea typeface="Cabinet Grotesk Heavy"/>
                <a:cs typeface="Cabinet Grotesk Heavy"/>
                <a:sym typeface="Cabinet Grotesk Heavy"/>
                <a:hlinkClick r:id="rId3"/>
              </a:rPr>
              <a:t>r de documentaire te gaan</a:t>
            </a:r>
            <a:endParaRPr lang="nl-NL" sz="4999" b="1" noProof="0" dirty="0">
              <a:solidFill>
                <a:srgbClr val="FFFFFF"/>
              </a:solidFill>
              <a:latin typeface="Cabinet Grotesk Heavy"/>
              <a:ea typeface="Cabinet Grotesk Heavy"/>
              <a:cs typeface="Cabinet Grotesk Heavy"/>
              <a:sym typeface="Cabinet Grotesk Heavy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b="1" dirty="0" err="1">
                <a:latin typeface="Cabinet Grotesk Heavy"/>
                <a:ea typeface="Cabinet Grotesk Heavy"/>
                <a:cs typeface="Cabinet Grotesk Heavy"/>
                <a:sym typeface="Cabinet Grotesk Heavy"/>
              </a:rPr>
              <a:t>Nagesprek</a:t>
            </a:r>
            <a:endParaRPr lang="en-US" sz="4999" b="1" dirty="0">
              <a:latin typeface="Cabinet Grotesk Heavy"/>
              <a:ea typeface="Cabinet Grotesk Heavy"/>
              <a:cs typeface="Cabinet Grotesk Heavy"/>
              <a:sym typeface="Cabinet Grotesk Heavy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28700" y="2127596"/>
            <a:ext cx="16230600" cy="7488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92175" lvl="1" indent="-514350">
              <a:lnSpc>
                <a:spcPts val="4899"/>
              </a:lnSpc>
              <a:buFont typeface="+mj-lt"/>
              <a:buAutoNum type="arabicPeriod"/>
            </a:pPr>
            <a:r>
              <a:rPr lang="nl-NL" sz="2800" dirty="0">
                <a:latin typeface="Cabinet Grotesk"/>
                <a:ea typeface="Cabinet Grotesk"/>
                <a:cs typeface="Cabinet Grotesk"/>
                <a:sym typeface="Cabinet Grotesk"/>
              </a:rPr>
              <a:t>Hoe voelen Isa, Dylan en Isabel zich aan het begin van de film? </a:t>
            </a:r>
          </a:p>
          <a:p>
            <a:pPr marL="892175" lvl="1" indent="-514350">
              <a:lnSpc>
                <a:spcPts val="4899"/>
              </a:lnSpc>
              <a:buFont typeface="+mj-lt"/>
              <a:buAutoNum type="arabicPeriod"/>
            </a:pPr>
            <a:r>
              <a:rPr lang="nl-NL" sz="2800" dirty="0">
                <a:latin typeface="Cabinet Grotesk"/>
                <a:ea typeface="Cabinet Grotesk"/>
                <a:cs typeface="Cabinet Grotesk"/>
                <a:sym typeface="Cabinet Grotesk"/>
              </a:rPr>
              <a:t>Zou je de vraag “Wat is volgens jou familie?” nu anders beantwoorden dan vóór de film?</a:t>
            </a:r>
          </a:p>
          <a:p>
            <a:pPr marL="892175" lvl="1" indent="-514350">
              <a:lnSpc>
                <a:spcPts val="4899"/>
              </a:lnSpc>
              <a:buFont typeface="+mj-lt"/>
              <a:buAutoNum type="arabicPeriod"/>
            </a:pPr>
            <a:r>
              <a:rPr lang="nl-NL" sz="2800" dirty="0">
                <a:latin typeface="Cabinet Grotesk"/>
                <a:ea typeface="Cabinet Grotesk"/>
                <a:cs typeface="Cabinet Grotesk"/>
                <a:sym typeface="Cabinet Grotesk"/>
              </a:rPr>
              <a:t>Hoe voelen Isa, Dylan en Isabel zich ongeveer in het midden van de film? Waarom voelen zich zo denk je? </a:t>
            </a:r>
          </a:p>
          <a:p>
            <a:pPr marL="892175" lvl="1" indent="-514350">
              <a:lnSpc>
                <a:spcPts val="4899"/>
              </a:lnSpc>
              <a:buFont typeface="+mj-lt"/>
              <a:buAutoNum type="arabicPeriod"/>
            </a:pPr>
            <a:r>
              <a:rPr lang="nl-NL" sz="2800" dirty="0">
                <a:latin typeface="Cabinet Grotesk"/>
                <a:ea typeface="Cabinet Grotesk"/>
                <a:cs typeface="Cabinet Grotesk"/>
                <a:sym typeface="Cabinet Grotesk"/>
              </a:rPr>
              <a:t>Isa zegt in de film: “Het aller-</a:t>
            </a:r>
            <a:r>
              <a:rPr lang="nl-NL" sz="2800" dirty="0" err="1">
                <a:latin typeface="Cabinet Grotesk"/>
                <a:ea typeface="Cabinet Grotesk"/>
                <a:cs typeface="Cabinet Grotesk"/>
                <a:sym typeface="Cabinet Grotesk"/>
              </a:rPr>
              <a:t>allerstomste</a:t>
            </a:r>
            <a:r>
              <a:rPr lang="nl-NL" sz="2800" dirty="0">
                <a:latin typeface="Cabinet Grotesk"/>
                <a:ea typeface="Cabinet Grotesk"/>
                <a:cs typeface="Cabinet Grotesk"/>
                <a:sym typeface="Cabinet Grotesk"/>
              </a:rPr>
              <a:t> is dat ik onrust voel of ik iedereen wel genoeg zie.” Wat bedoelt Isa hiermee?</a:t>
            </a:r>
          </a:p>
          <a:p>
            <a:pPr marL="892175" lvl="1" indent="-514350">
              <a:lnSpc>
                <a:spcPts val="4899"/>
              </a:lnSpc>
              <a:buFont typeface="+mj-lt"/>
              <a:buAutoNum type="arabicPeriod"/>
            </a:pPr>
            <a:r>
              <a:rPr lang="nl-NL" sz="2800" dirty="0">
                <a:latin typeface="Cabinet Grotesk"/>
                <a:ea typeface="Cabinet Grotesk"/>
                <a:cs typeface="Cabinet Grotesk"/>
                <a:sym typeface="Cabinet Grotesk"/>
              </a:rPr>
              <a:t>Denk je dat Isa, Dylan en Isabel het vooral ingewikkeld vinden op het moment dat ze hun situatie aan iemand anders moeten uitleggen, of vinden ze het zelf ingewikkeld?</a:t>
            </a:r>
          </a:p>
          <a:p>
            <a:pPr marL="892175" lvl="1" indent="-514350">
              <a:lnSpc>
                <a:spcPts val="4899"/>
              </a:lnSpc>
              <a:buFont typeface="+mj-lt"/>
              <a:buAutoNum type="arabicPeriod"/>
            </a:pPr>
            <a:r>
              <a:rPr lang="nl-NL" sz="2800" dirty="0">
                <a:latin typeface="Cabinet Grotesk"/>
                <a:ea typeface="Cabinet Grotesk"/>
                <a:cs typeface="Cabinet Grotesk"/>
                <a:sym typeface="Cabinet Grotesk"/>
              </a:rPr>
              <a:t>Wat maakte de families van Isa, Dylan &amp; Isabel soms ingewikkeld? En wat maakte de families gelukkig?</a:t>
            </a:r>
          </a:p>
          <a:p>
            <a:pPr marL="892175" lvl="1" indent="-514350">
              <a:lnSpc>
                <a:spcPts val="4899"/>
              </a:lnSpc>
              <a:buFont typeface="+mj-lt"/>
              <a:buAutoNum type="arabicPeriod"/>
            </a:pPr>
            <a:r>
              <a:rPr lang="nl-NL" sz="2800" dirty="0">
                <a:latin typeface="Cabinet Grotesk"/>
                <a:ea typeface="Cabinet Grotesk"/>
                <a:cs typeface="Cabinet Grotesk"/>
                <a:sym typeface="Cabinet Grotesk"/>
              </a:rPr>
              <a:t>Wat zou je doen als je merkt dat iemand het ingewikkeld vindt om diens familie uit te leggen?  </a:t>
            </a:r>
          </a:p>
          <a:p>
            <a:pPr marL="892175" lvl="1" indent="-514350">
              <a:lnSpc>
                <a:spcPts val="4899"/>
              </a:lnSpc>
              <a:buFont typeface="+mj-lt"/>
              <a:buAutoNum type="arabicPeriod"/>
            </a:pPr>
            <a:r>
              <a:rPr lang="nl-NL" sz="2800" dirty="0">
                <a:latin typeface="Cabinet Grotesk"/>
                <a:ea typeface="Cabinet Grotesk"/>
                <a:cs typeface="Cabinet Grotesk"/>
                <a:sym typeface="Cabinet Grotesk"/>
              </a:rPr>
              <a:t>Bedenk drie kernwoorden die samenvatten wat fijn is aan het hebben van familie. </a:t>
            </a:r>
          </a:p>
          <a:p>
            <a:pPr marL="892175" lvl="1" indent="-514350">
              <a:lnSpc>
                <a:spcPts val="4899"/>
              </a:lnSpc>
              <a:buFont typeface="+mj-lt"/>
              <a:buAutoNum type="arabicPeriod"/>
            </a:pPr>
            <a:r>
              <a:rPr lang="nl-NL" sz="2800" dirty="0">
                <a:latin typeface="Cabinet Grotesk"/>
                <a:ea typeface="Cabinet Grotesk"/>
                <a:cs typeface="Cabinet Grotesk"/>
                <a:sym typeface="Cabinet Grotesk"/>
              </a:rPr>
              <a:t>Denk je dat deze kernwoorden alleen voor jou gelden, of ook voor kinderen in andere soorten families? </a:t>
            </a:r>
            <a:endParaRPr lang="en-US" sz="2800" dirty="0">
              <a:latin typeface="Cabinet Grotesk"/>
              <a:ea typeface="Cabinet Grotesk"/>
              <a:cs typeface="Cabinet Grotesk"/>
              <a:sym typeface="Cabinet Grotesk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95350"/>
            <a:ext cx="16230600" cy="8921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  <a:spcBef>
                <a:spcPct val="0"/>
              </a:spcBef>
            </a:pPr>
            <a:r>
              <a:rPr lang="en-US" sz="4999" b="1" dirty="0" err="1">
                <a:latin typeface="Cabinet Grotesk Heavy"/>
                <a:ea typeface="Cabinet Grotesk Heavy"/>
                <a:cs typeface="Cabinet Grotesk Heavy"/>
                <a:sym typeface="Cabinet Grotesk Heavy"/>
              </a:rPr>
              <a:t>Uitbreiding</a:t>
            </a:r>
            <a:r>
              <a:rPr lang="en-US" sz="4999" b="1" dirty="0">
                <a:latin typeface="Cabinet Grotesk Heavy"/>
                <a:ea typeface="Cabinet Grotesk Heavy"/>
                <a:cs typeface="Cabinet Grotesk Heavy"/>
                <a:sym typeface="Cabinet Grotesk Heavy"/>
              </a:rPr>
              <a:t> - </a:t>
            </a:r>
            <a:r>
              <a:rPr lang="en-US" sz="4999" b="1" dirty="0" err="1">
                <a:latin typeface="Cabinet Grotesk Heavy"/>
                <a:ea typeface="Cabinet Grotesk Heavy"/>
                <a:cs typeface="Cabinet Grotesk Heavy"/>
                <a:sym typeface="Cabinet Grotesk Heavy"/>
              </a:rPr>
              <a:t>Opdracht</a:t>
            </a:r>
            <a:r>
              <a:rPr lang="en-US" sz="4999" b="1" dirty="0">
                <a:latin typeface="Cabinet Grotesk Heavy"/>
                <a:ea typeface="Cabinet Grotesk Heavy"/>
                <a:cs typeface="Cabinet Grotesk Heavy"/>
                <a:sym typeface="Cabinet Grotesk Heavy"/>
              </a:rPr>
              <a:t> brief </a:t>
            </a:r>
            <a:r>
              <a:rPr lang="en-US" sz="4999" b="1" dirty="0" err="1">
                <a:latin typeface="Cabinet Grotesk Heavy"/>
                <a:ea typeface="Cabinet Grotesk Heavy"/>
                <a:cs typeface="Cabinet Grotesk Heavy"/>
                <a:sym typeface="Cabinet Grotesk Heavy"/>
              </a:rPr>
              <a:t>schrijven</a:t>
            </a:r>
            <a:endParaRPr lang="en-US" sz="4999" b="1" dirty="0">
              <a:latin typeface="Cabinet Grotesk Heavy"/>
              <a:ea typeface="Cabinet Grotesk Heavy"/>
              <a:cs typeface="Cabinet Grotesk Heavy"/>
              <a:sym typeface="Cabinet Grotesk Heavy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1028700" y="2933700"/>
            <a:ext cx="16230600" cy="62509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899"/>
              </a:lnSpc>
            </a:pPr>
            <a: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  <a:t>Kies één van deze opties: </a:t>
            </a:r>
            <a:b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</a:br>
            <a: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  <a:t>Een familielid uit je eigen </a:t>
            </a:r>
            <a:r>
              <a:rPr lang="nl-NL" sz="3499" dirty="0" err="1">
                <a:latin typeface="Cabinet Grotesk"/>
                <a:ea typeface="Cabinet Grotesk"/>
                <a:cs typeface="Cabinet Grotesk"/>
                <a:sym typeface="Cabinet Grotesk"/>
              </a:rPr>
              <a:t>leven.Isa</a:t>
            </a:r>
            <a: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  <a:t>, Dylan of Isabel uit de film.</a:t>
            </a:r>
          </a:p>
          <a:p>
            <a:pPr>
              <a:lnSpc>
                <a:spcPts val="4899"/>
              </a:lnSpc>
            </a:pPr>
            <a:endParaRPr lang="nl-NL" sz="3499" dirty="0">
              <a:latin typeface="Cabinet Grotesk"/>
              <a:ea typeface="Cabinet Grotesk"/>
              <a:cs typeface="Cabinet Grotesk"/>
              <a:sym typeface="Cabinet Grotesk"/>
            </a:endParaRPr>
          </a:p>
          <a:p>
            <a:pPr>
              <a:lnSpc>
                <a:spcPts val="4899"/>
              </a:lnSpc>
            </a:pPr>
            <a: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  <a:t>Denk na over deze vragen:</a:t>
            </a:r>
          </a:p>
          <a:p>
            <a:pPr marL="457200" indent="-457200">
              <a:lnSpc>
                <a:spcPts val="4899"/>
              </a:lnSpc>
              <a:buFont typeface="Arial" panose="020B0604020202020204" pitchFamily="34" charset="0"/>
              <a:buChar char="•"/>
            </a:pPr>
            <a: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  <a:t>Wat wil je hen vertellen dat je misschien nog nooit hebt gezegd?</a:t>
            </a:r>
          </a:p>
          <a:p>
            <a:pPr marL="457200" indent="-457200">
              <a:lnSpc>
                <a:spcPts val="4899"/>
              </a:lnSpc>
              <a:buFont typeface="Arial" panose="020B0604020202020204" pitchFamily="34" charset="0"/>
              <a:buChar char="•"/>
            </a:pPr>
            <a: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  <a:t>Wat zou je graag van hen willen weten?</a:t>
            </a:r>
          </a:p>
          <a:p>
            <a:pPr marL="457200" indent="-457200">
              <a:lnSpc>
                <a:spcPts val="4899"/>
              </a:lnSpc>
              <a:buFont typeface="Arial" panose="020B0604020202020204" pitchFamily="34" charset="0"/>
              <a:buChar char="•"/>
            </a:pPr>
            <a: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  <a:t>Waar ben je nieuwsgierig naar?</a:t>
            </a:r>
          </a:p>
          <a:p>
            <a:pPr marL="457200" indent="-457200">
              <a:lnSpc>
                <a:spcPts val="4899"/>
              </a:lnSpc>
              <a:buFont typeface="Arial" panose="020B0604020202020204" pitchFamily="34" charset="0"/>
              <a:buChar char="•"/>
            </a:pPr>
            <a: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  <a:t>Welk compliment wil je hen geven?</a:t>
            </a:r>
          </a:p>
          <a:p>
            <a:pPr>
              <a:lnSpc>
                <a:spcPts val="4899"/>
              </a:lnSpc>
            </a:pPr>
            <a:endParaRPr lang="nl-NL" sz="3499" dirty="0">
              <a:latin typeface="Cabinet Grotesk"/>
              <a:ea typeface="Cabinet Grotesk"/>
              <a:cs typeface="Cabinet Grotesk"/>
              <a:sym typeface="Cabinet Grotesk"/>
            </a:endParaRPr>
          </a:p>
          <a:p>
            <a:pPr>
              <a:lnSpc>
                <a:spcPts val="4899"/>
              </a:lnSpc>
            </a:pPr>
            <a:r>
              <a:rPr lang="nl-NL" sz="3499" dirty="0">
                <a:latin typeface="Cabinet Grotesk"/>
                <a:ea typeface="Cabinet Grotesk"/>
                <a:cs typeface="Cabinet Grotesk"/>
                <a:sym typeface="Cabinet Grotesk"/>
              </a:rPr>
              <a:t>Tip: Schrijf eerst op wat je wilt zeggen voordat je begint met schrijven of opnemen.</a:t>
            </a:r>
            <a:endParaRPr lang="en-US" sz="3499" dirty="0">
              <a:latin typeface="Cabinet Grotesk"/>
              <a:ea typeface="Cabinet Grotesk"/>
              <a:cs typeface="Cabinet Grotesk"/>
              <a:sym typeface="Cabinet Grotesk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885825"/>
            <a:ext cx="16230600" cy="8606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>
                <a:latin typeface="Cabinet Grotesk Heavy"/>
                <a:ea typeface="Cabinet Grotesk Heavy"/>
                <a:cs typeface="Cabinet Grotesk Heavy"/>
                <a:sym typeface="Cabinet Grotesk Heavy"/>
              </a:rPr>
              <a:t>Evaluatie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4773613"/>
            <a:ext cx="16230600" cy="602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latin typeface="Cabinet Grotesk Medium"/>
                <a:ea typeface="Cabinet Grotesk Medium"/>
                <a:cs typeface="Cabinet Grotesk Medium"/>
                <a:sym typeface="Cabinet Grotesk Medium"/>
              </a:rPr>
              <a:t>Wat heb je geleerd deze les?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84F5D1EE00D914E9B5427E5A9E647AD" ma:contentTypeVersion="16" ma:contentTypeDescription="Create a new document." ma:contentTypeScope="" ma:versionID="334b29a66b098375ce00e23e7164584b">
  <xsd:schema xmlns:xsd="http://www.w3.org/2001/XMLSchema" xmlns:xs="http://www.w3.org/2001/XMLSchema" xmlns:p="http://schemas.microsoft.com/office/2006/metadata/properties" xmlns:ns2="10580ea0-1ad5-482f-b20c-614d71681fd6" xmlns:ns3="f62a52bf-34c4-4048-b09c-58a25362e64f" xmlns:ns4="22171aab-d911-466e-ad67-bf8a68927320" targetNamespace="http://schemas.microsoft.com/office/2006/metadata/properties" ma:root="true" ma:fieldsID="5df4b2cc380778bba86542b35ab5c585" ns2:_="" ns3:_="" ns4:_="">
    <xsd:import namespace="10580ea0-1ad5-482f-b20c-614d71681fd6"/>
    <xsd:import namespace="f62a52bf-34c4-4048-b09c-58a25362e64f"/>
    <xsd:import namespace="22171aab-d911-466e-ad67-bf8a689273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4:SharedWithUsers" minOccurs="0"/>
                <xsd:element ref="ns4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580ea0-1ad5-482f-b20c-614d71681fd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525d9d6-2eb2-4e0b-85c6-c94afad0db2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2a52bf-34c4-4048-b09c-58a25362e64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490e9bc-9e28-4605-b3a1-81dc391e427d}" ma:internalName="TaxCatchAll" ma:showField="CatchAllData" ma:web="f62a52bf-34c4-4048-b09c-58a25362e64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171aab-d911-466e-ad67-bf8a68927320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62a52bf-34c4-4048-b09c-58a25362e64f" xsi:nil="true"/>
    <lcf76f155ced4ddcb4097134ff3c332f xmlns="10580ea0-1ad5-482f-b20c-614d71681fd6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DD53934-8E58-41CA-9475-EE13CC2685F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0580ea0-1ad5-482f-b20c-614d71681fd6"/>
    <ds:schemaRef ds:uri="f62a52bf-34c4-4048-b09c-58a25362e64f"/>
    <ds:schemaRef ds:uri="22171aab-d911-466e-ad67-bf8a6892732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8E6DDBF-1F2D-4882-B485-5D3211B04D60}">
  <ds:schemaRefs>
    <ds:schemaRef ds:uri="http://purl.org/dc/dcmitype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microsoft.com/office/infopath/2007/PartnerControls"/>
    <ds:schemaRef ds:uri="10580ea0-1ad5-482f-b20c-614d71681fd6"/>
    <ds:schemaRef ds:uri="22171aab-d911-466e-ad67-bf8a68927320"/>
    <ds:schemaRef ds:uri="http://purl.org/dc/elements/1.1/"/>
    <ds:schemaRef ds:uri="http://schemas.openxmlformats.org/package/2006/metadata/core-properties"/>
    <ds:schemaRef ds:uri="f62a52bf-34c4-4048-b09c-58a25362e64f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6EAF945-B4C9-4557-AADB-0B2727A1E25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467</Words>
  <Application>Microsoft Office PowerPoint</Application>
  <PresentationFormat>Custom</PresentationFormat>
  <Paragraphs>48</Paragraphs>
  <Slides>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Cabinet Grotesk Medium</vt:lpstr>
      <vt:lpstr>Arial</vt:lpstr>
      <vt:lpstr>Cabinet Grotesk</vt:lpstr>
      <vt:lpstr>Cabinet Grotesk Heavy</vt:lpstr>
      <vt:lpstr>Aptos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Blanco Powerpoint 4 - Prentenboek ‘Ik ben uniek’</dc:title>
  <cp:lastModifiedBy>Tuyet Stooker</cp:lastModifiedBy>
  <cp:revision>1</cp:revision>
  <dcterms:created xsi:type="dcterms:W3CDTF">2006-08-16T00:00:00Z</dcterms:created>
  <dcterms:modified xsi:type="dcterms:W3CDTF">2026-08-30T18:45:11Z</dcterms:modified>
  <dc:identifier>DAHRV1c79TE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0x010100084F5D1EE00D914E9B5427E5A9E647AD</vt:lpwstr>
  </property>
  <property fmtid="{D5CDD505-2E9C-101B-9397-08002B2CF9AE}" pid="3" name="MediaServiceImageTags">
    <vt:lpwstr/>
  </property>
</Properties>
</file>