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263" r:id="rId5"/>
    <p:sldId id="256" r:id="rId6"/>
    <p:sldId id="257" r:id="rId7"/>
    <p:sldId id="258" r:id="rId8"/>
    <p:sldId id="259" r:id="rId9"/>
    <p:sldId id="260" r:id="rId10"/>
    <p:sldId id="261" r:id="rId11"/>
    <p:sldId id="262" r:id="rId12"/>
  </p:sldIdLst>
  <p:sldSz cx="18288000" cy="10287000"/>
  <p:notesSz cx="6858000" cy="9144000"/>
  <p:embeddedFontLst>
    <p:embeddedFont>
      <p:font typeface="Cabinet Grotesk" panose="020B0604020202020204" charset="0"/>
      <p:regular r:id="rId14"/>
    </p:embeddedFont>
    <p:embeddedFont>
      <p:font typeface="Cabinet Grotesk Heavy" panose="020B0604020202020204" charset="0"/>
      <p:regular r:id="rId15"/>
    </p:embeddedFont>
    <p:embeddedFont>
      <p:font typeface="Cabinet Grotesk Medium"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66B05F-A81F-413E-A739-DA14EF712B44}" v="1" dt="2026-08-30T19:13:47.364"/>
    <p1510:client id="{FC9E59A8-06ED-4F53-9A88-D4FA4EB6C698}" v="1" dt="2026-08-30T16:52:03.7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0" d="100"/>
          <a:sy n="40" d="100"/>
        </p:scale>
        <p:origin x="78" y="10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custSel addSld delSld modSld">
      <pc:chgData name="Tuyet Stooker" userId="8c98f2e2-bf25-477d-a050-0102bfcb39dc" providerId="ADAL" clId="{7D92FF02-CBD0-4FFC-B4D2-9BEA09870331}" dt="2026-08-30T19:14:22.028" v="20" actId="207"/>
      <pc:docMkLst>
        <pc:docMk/>
      </pc:docMkLst>
      <pc:sldChg chg="modSp add del mod setBg">
        <pc:chgData name="Tuyet Stooker" userId="8c98f2e2-bf25-477d-a050-0102bfcb39dc" providerId="ADAL" clId="{7D92FF02-CBD0-4FFC-B4D2-9BEA09870331}" dt="2026-08-30T19:13:59.112" v="14" actId="207"/>
        <pc:sldMkLst>
          <pc:docMk/>
          <pc:sldMk cId="0" sldId="256"/>
        </pc:sldMkLst>
        <pc:spChg chg="mod">
          <ac:chgData name="Tuyet Stooker" userId="8c98f2e2-bf25-477d-a050-0102bfcb39dc" providerId="ADAL" clId="{7D92FF02-CBD0-4FFC-B4D2-9BEA09870331}" dt="2026-08-30T19:13:59.112" v="14" actId="207"/>
          <ac:spMkLst>
            <pc:docMk/>
            <pc:sldMk cId="0" sldId="256"/>
            <ac:spMk id="2" creationId="{00000000-0000-0000-0000-000000000000}"/>
          </ac:spMkLst>
        </pc:spChg>
      </pc:sldChg>
      <pc:sldChg chg="modSp add del mod setBg">
        <pc:chgData name="Tuyet Stooker" userId="8c98f2e2-bf25-477d-a050-0102bfcb39dc" providerId="ADAL" clId="{7D92FF02-CBD0-4FFC-B4D2-9BEA09870331}" dt="2026-08-30T19:14:02.345" v="15" actId="207"/>
        <pc:sldMkLst>
          <pc:docMk/>
          <pc:sldMk cId="0" sldId="257"/>
        </pc:sldMkLst>
        <pc:spChg chg="mod">
          <ac:chgData name="Tuyet Stooker" userId="8c98f2e2-bf25-477d-a050-0102bfcb39dc" providerId="ADAL" clId="{7D92FF02-CBD0-4FFC-B4D2-9BEA09870331}" dt="2026-08-30T19:14:02.345" v="15" actId="207"/>
          <ac:spMkLst>
            <pc:docMk/>
            <pc:sldMk cId="0" sldId="257"/>
            <ac:spMk id="2" creationId="{00000000-0000-0000-0000-000000000000}"/>
          </ac:spMkLst>
        </pc:spChg>
        <pc:spChg chg="mod">
          <ac:chgData name="Tuyet Stooker" userId="8c98f2e2-bf25-477d-a050-0102bfcb39dc" providerId="ADAL" clId="{7D92FF02-CBD0-4FFC-B4D2-9BEA09870331}" dt="2026-08-30T19:14:02.345" v="15" actId="207"/>
          <ac:spMkLst>
            <pc:docMk/>
            <pc:sldMk cId="0" sldId="257"/>
            <ac:spMk id="3" creationId="{00000000-0000-0000-0000-000000000000}"/>
          </ac:spMkLst>
        </pc:spChg>
      </pc:sldChg>
      <pc:sldChg chg="modSp add del mod setBg">
        <pc:chgData name="Tuyet Stooker" userId="8c98f2e2-bf25-477d-a050-0102bfcb39dc" providerId="ADAL" clId="{7D92FF02-CBD0-4FFC-B4D2-9BEA09870331}" dt="2026-08-30T19:14:05.993" v="16" actId="207"/>
        <pc:sldMkLst>
          <pc:docMk/>
          <pc:sldMk cId="0" sldId="258"/>
        </pc:sldMkLst>
        <pc:spChg chg="mod">
          <ac:chgData name="Tuyet Stooker" userId="8c98f2e2-bf25-477d-a050-0102bfcb39dc" providerId="ADAL" clId="{7D92FF02-CBD0-4FFC-B4D2-9BEA09870331}" dt="2026-08-30T19:14:05.993" v="16" actId="207"/>
          <ac:spMkLst>
            <pc:docMk/>
            <pc:sldMk cId="0" sldId="258"/>
            <ac:spMk id="2" creationId="{00000000-0000-0000-0000-000000000000}"/>
          </ac:spMkLst>
        </pc:spChg>
        <pc:spChg chg="mod">
          <ac:chgData name="Tuyet Stooker" userId="8c98f2e2-bf25-477d-a050-0102bfcb39dc" providerId="ADAL" clId="{7D92FF02-CBD0-4FFC-B4D2-9BEA09870331}" dt="2026-08-30T19:14:05.993" v="16" actId="207"/>
          <ac:spMkLst>
            <pc:docMk/>
            <pc:sldMk cId="0" sldId="258"/>
            <ac:spMk id="3" creationId="{00000000-0000-0000-0000-000000000000}"/>
          </ac:spMkLst>
        </pc:spChg>
      </pc:sldChg>
      <pc:sldChg chg="addSp delSp modSp add del mod setBg modAnim">
        <pc:chgData name="Tuyet Stooker" userId="8c98f2e2-bf25-477d-a050-0102bfcb39dc" providerId="ADAL" clId="{7D92FF02-CBD0-4FFC-B4D2-9BEA09870331}" dt="2026-08-30T19:14:09.687" v="17" actId="207"/>
        <pc:sldMkLst>
          <pc:docMk/>
          <pc:sldMk cId="0" sldId="259"/>
        </pc:sldMkLst>
        <pc:spChg chg="mod">
          <ac:chgData name="Tuyet Stooker" userId="8c98f2e2-bf25-477d-a050-0102bfcb39dc" providerId="ADAL" clId="{7D92FF02-CBD0-4FFC-B4D2-9BEA09870331}" dt="2026-08-30T19:14:09.687" v="17" actId="207"/>
          <ac:spMkLst>
            <pc:docMk/>
            <pc:sldMk cId="0" sldId="259"/>
            <ac:spMk id="2" creationId="{00000000-0000-0000-0000-000000000000}"/>
          </ac:spMkLst>
        </pc:spChg>
        <pc:spChg chg="del">
          <ac:chgData name="Tuyet Stooker" userId="8c98f2e2-bf25-477d-a050-0102bfcb39dc" providerId="ADAL" clId="{7D92FF02-CBD0-4FFC-B4D2-9BEA09870331}" dt="2026-08-30T16:51:44.334" v="0" actId="478"/>
          <ac:spMkLst>
            <pc:docMk/>
            <pc:sldMk cId="0" sldId="259"/>
            <ac:spMk id="3" creationId="{00000000-0000-0000-0000-000000000000}"/>
          </ac:spMkLst>
        </pc:spChg>
        <pc:picChg chg="add mod">
          <ac:chgData name="Tuyet Stooker" userId="8c98f2e2-bf25-477d-a050-0102bfcb39dc" providerId="ADAL" clId="{7D92FF02-CBD0-4FFC-B4D2-9BEA09870331}" dt="2026-08-30T16:52:12.327" v="3" actId="1076"/>
          <ac:picMkLst>
            <pc:docMk/>
            <pc:sldMk cId="0" sldId="259"/>
            <ac:picMk id="4" creationId="{ADE148EC-78F9-528E-48A4-02C0F81AD4DD}"/>
          </ac:picMkLst>
        </pc:picChg>
      </pc:sldChg>
      <pc:sldChg chg="modSp add del mod setBg">
        <pc:chgData name="Tuyet Stooker" userId="8c98f2e2-bf25-477d-a050-0102bfcb39dc" providerId="ADAL" clId="{7D92FF02-CBD0-4FFC-B4D2-9BEA09870331}" dt="2026-08-30T19:14:14.049" v="18" actId="207"/>
        <pc:sldMkLst>
          <pc:docMk/>
          <pc:sldMk cId="0" sldId="260"/>
        </pc:sldMkLst>
        <pc:spChg chg="mod">
          <ac:chgData name="Tuyet Stooker" userId="8c98f2e2-bf25-477d-a050-0102bfcb39dc" providerId="ADAL" clId="{7D92FF02-CBD0-4FFC-B4D2-9BEA09870331}" dt="2026-08-30T19:14:14.049" v="18" actId="207"/>
          <ac:spMkLst>
            <pc:docMk/>
            <pc:sldMk cId="0" sldId="260"/>
            <ac:spMk id="2" creationId="{00000000-0000-0000-0000-000000000000}"/>
          </ac:spMkLst>
        </pc:spChg>
        <pc:spChg chg="mod">
          <ac:chgData name="Tuyet Stooker" userId="8c98f2e2-bf25-477d-a050-0102bfcb39dc" providerId="ADAL" clId="{7D92FF02-CBD0-4FFC-B4D2-9BEA09870331}" dt="2026-08-30T19:14:14.049" v="18" actId="207"/>
          <ac:spMkLst>
            <pc:docMk/>
            <pc:sldMk cId="0" sldId="260"/>
            <ac:spMk id="3" creationId="{00000000-0000-0000-0000-000000000000}"/>
          </ac:spMkLst>
        </pc:spChg>
      </pc:sldChg>
      <pc:sldChg chg="modSp add del mod setBg">
        <pc:chgData name="Tuyet Stooker" userId="8c98f2e2-bf25-477d-a050-0102bfcb39dc" providerId="ADAL" clId="{7D92FF02-CBD0-4FFC-B4D2-9BEA09870331}" dt="2026-08-30T19:14:17.909" v="19" actId="207"/>
        <pc:sldMkLst>
          <pc:docMk/>
          <pc:sldMk cId="0" sldId="261"/>
        </pc:sldMkLst>
        <pc:spChg chg="mod">
          <ac:chgData name="Tuyet Stooker" userId="8c98f2e2-bf25-477d-a050-0102bfcb39dc" providerId="ADAL" clId="{7D92FF02-CBD0-4FFC-B4D2-9BEA09870331}" dt="2026-08-30T19:14:17.909" v="19" actId="207"/>
          <ac:spMkLst>
            <pc:docMk/>
            <pc:sldMk cId="0" sldId="261"/>
            <ac:spMk id="2" creationId="{00000000-0000-0000-0000-000000000000}"/>
          </ac:spMkLst>
        </pc:spChg>
        <pc:spChg chg="mod">
          <ac:chgData name="Tuyet Stooker" userId="8c98f2e2-bf25-477d-a050-0102bfcb39dc" providerId="ADAL" clId="{7D92FF02-CBD0-4FFC-B4D2-9BEA09870331}" dt="2026-08-30T19:14:17.909" v="19" actId="207"/>
          <ac:spMkLst>
            <pc:docMk/>
            <pc:sldMk cId="0" sldId="261"/>
            <ac:spMk id="3" creationId="{00000000-0000-0000-0000-000000000000}"/>
          </ac:spMkLst>
        </pc:spChg>
        <pc:spChg chg="mod">
          <ac:chgData name="Tuyet Stooker" userId="8c98f2e2-bf25-477d-a050-0102bfcb39dc" providerId="ADAL" clId="{7D92FF02-CBD0-4FFC-B4D2-9BEA09870331}" dt="2026-08-30T19:14:17.909" v="19" actId="207"/>
          <ac:spMkLst>
            <pc:docMk/>
            <pc:sldMk cId="0" sldId="261"/>
            <ac:spMk id="4" creationId="{00000000-0000-0000-0000-000000000000}"/>
          </ac:spMkLst>
        </pc:spChg>
      </pc:sldChg>
      <pc:sldChg chg="modSp add del mod setBg">
        <pc:chgData name="Tuyet Stooker" userId="8c98f2e2-bf25-477d-a050-0102bfcb39dc" providerId="ADAL" clId="{7D92FF02-CBD0-4FFC-B4D2-9BEA09870331}" dt="2026-08-30T19:14:22.028" v="20" actId="207"/>
        <pc:sldMkLst>
          <pc:docMk/>
          <pc:sldMk cId="0" sldId="262"/>
        </pc:sldMkLst>
        <pc:spChg chg="mod">
          <ac:chgData name="Tuyet Stooker" userId="8c98f2e2-bf25-477d-a050-0102bfcb39dc" providerId="ADAL" clId="{7D92FF02-CBD0-4FFC-B4D2-9BEA09870331}" dt="2026-08-30T19:14:22.028" v="20" actId="207"/>
          <ac:spMkLst>
            <pc:docMk/>
            <pc:sldMk cId="0" sldId="262"/>
            <ac:spMk id="2" creationId="{00000000-0000-0000-0000-000000000000}"/>
          </ac:spMkLst>
        </pc:spChg>
        <pc:spChg chg="mod">
          <ac:chgData name="Tuyet Stooker" userId="8c98f2e2-bf25-477d-a050-0102bfcb39dc" providerId="ADAL" clId="{7D92FF02-CBD0-4FFC-B4D2-9BEA09870331}" dt="2026-08-30T19:14:22.028" v="20" actId="207"/>
          <ac:spMkLst>
            <pc:docMk/>
            <pc:sldMk cId="0" sldId="262"/>
            <ac:spMk id="3" creationId="{00000000-0000-0000-0000-000000000000}"/>
          </ac:spMkLst>
        </pc:spChg>
      </pc:sldChg>
      <pc:sldChg chg="modSp add mod setBg">
        <pc:chgData name="Tuyet Stooker" userId="8c98f2e2-bf25-477d-a050-0102bfcb39dc" providerId="ADAL" clId="{7D92FF02-CBD0-4FFC-B4D2-9BEA09870331}" dt="2026-08-30T19:13:54.764" v="13" actId="207"/>
        <pc:sldMkLst>
          <pc:docMk/>
          <pc:sldMk cId="2554322556" sldId="263"/>
        </pc:sldMkLst>
        <pc:spChg chg="mod">
          <ac:chgData name="Tuyet Stooker" userId="8c98f2e2-bf25-477d-a050-0102bfcb39dc" providerId="ADAL" clId="{7D92FF02-CBD0-4FFC-B4D2-9BEA09870331}" dt="2026-08-30T19:13:54.764" v="13" actId="207"/>
          <ac:spMkLst>
            <pc:docMk/>
            <pc:sldMk cId="2554322556" sldId="263"/>
            <ac:spMk id="2" creationId="{0E9937C2-17A1-E6FD-248C-9E83F8B6A29A}"/>
          </ac:spMkLst>
        </pc:spChg>
        <pc:spChg chg="mod">
          <ac:chgData name="Tuyet Stooker" userId="8c98f2e2-bf25-477d-a050-0102bfcb39dc" providerId="ADAL" clId="{7D92FF02-CBD0-4FFC-B4D2-9BEA09870331}" dt="2026-08-30T19:13:54.764" v="13" actId="207"/>
          <ac:spMkLst>
            <pc:docMk/>
            <pc:sldMk cId="2554322556" sldId="263"/>
            <ac:spMk id="3" creationId="{8D91A14B-FEAA-1A59-0DD3-DAEFDBDCBA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CA02F-EF9A-4612-9A42-2B9314C8C44D}" type="datetimeFigureOut">
              <a:rPr lang="en-NL" smtClean="0"/>
              <a:t>30/08/2026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2E2C10-60B4-4E09-A2F5-CEAAE933734A}" type="slidenum">
              <a:rPr lang="en-NL" smtClean="0"/>
              <a:t>‹#›</a:t>
            </a:fld>
            <a:endParaRPr lang="en-NL"/>
          </a:p>
        </p:txBody>
      </p:sp>
    </p:spTree>
    <p:extLst>
      <p:ext uri="{BB962C8B-B14F-4D97-AF65-F5344CB8AC3E}">
        <p14:creationId xmlns:p14="http://schemas.microsoft.com/office/powerpoint/2010/main" val="366446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NL" dirty="0"/>
              <a:t>Waarom kwam </a:t>
            </a:r>
            <a:r>
              <a:rPr lang="nl-NL" dirty="0" err="1"/>
              <a:t>Filipe</a:t>
            </a:r>
            <a:r>
              <a:rPr lang="nl-NL" dirty="0"/>
              <a:t> midden in de nacht uit bed? Wat hoorde hij? </a:t>
            </a:r>
          </a:p>
          <a:p>
            <a:pPr marL="171450" indent="-171450">
              <a:buFontTx/>
              <a:buChar char="-"/>
            </a:pPr>
            <a:r>
              <a:rPr lang="nl-NL" dirty="0"/>
              <a:t>Wat gebeurde er toen </a:t>
            </a:r>
            <a:r>
              <a:rPr lang="nl-NL" dirty="0" err="1"/>
              <a:t>Filipe</a:t>
            </a:r>
            <a:r>
              <a:rPr lang="nl-NL" dirty="0"/>
              <a:t> en zijn papa’s tien poppetjes hadden gevangen? </a:t>
            </a:r>
          </a:p>
          <a:p>
            <a:pPr marL="171450" indent="-171450">
              <a:buFontTx/>
              <a:buChar char="-"/>
            </a:pPr>
            <a:r>
              <a:rPr lang="nl-NL" dirty="0"/>
              <a:t>Wat vieren de paarse poppetjes op het einde van het verhaal? Waarom is dat een feestje? Jezelf mogen zijn is een feestje</a:t>
            </a:r>
            <a:endParaRPr lang="en-NL" dirty="0"/>
          </a:p>
        </p:txBody>
      </p:sp>
      <p:sp>
        <p:nvSpPr>
          <p:cNvPr id="4" name="Slide Number Placeholder 3"/>
          <p:cNvSpPr>
            <a:spLocks noGrp="1"/>
          </p:cNvSpPr>
          <p:nvPr>
            <p:ph type="sldNum" sz="quarter" idx="5"/>
          </p:nvPr>
        </p:nvSpPr>
        <p:spPr/>
        <p:txBody>
          <a:bodyPr/>
          <a:lstStyle/>
          <a:p>
            <a:fld id="{86A337F0-9A9A-4495-BDE8-FCADEDF4A0C7}" type="slidenum">
              <a:rPr lang="en-NL" smtClean="0"/>
              <a:t>5</a:t>
            </a:fld>
            <a:endParaRPr lang="en-NL"/>
          </a:p>
        </p:txBody>
      </p:sp>
    </p:spTree>
    <p:extLst>
      <p:ext uri="{BB962C8B-B14F-4D97-AF65-F5344CB8AC3E}">
        <p14:creationId xmlns:p14="http://schemas.microsoft.com/office/powerpoint/2010/main" val="886458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59583?h=d910f55c16&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148CA-2F5F-E0B5-6671-8607056B639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E9937C2-17A1-E6FD-248C-9E83F8B6A29A}"/>
              </a:ext>
            </a:extLst>
          </p:cNvPr>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dirty="0">
                <a:latin typeface="Cabinet Grotesk Heavy"/>
                <a:ea typeface="Cabinet Grotesk Heavy"/>
                <a:cs typeface="Cabinet Grotesk Heavy"/>
                <a:sym typeface="Cabinet Grotesk Heavy"/>
              </a:rPr>
              <a:t>Tip </a:t>
            </a:r>
            <a:r>
              <a:rPr lang="en-US" sz="4999" b="1" dirty="0" err="1">
                <a:latin typeface="Cabinet Grotesk Heavy"/>
                <a:ea typeface="Cabinet Grotesk Heavy"/>
                <a:cs typeface="Cabinet Grotesk Heavy"/>
                <a:sym typeface="Cabinet Grotesk Heavy"/>
              </a:rPr>
              <a:t>voor</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deze</a:t>
            </a:r>
            <a:r>
              <a:rPr lang="en-US" sz="4999" b="1" dirty="0">
                <a:latin typeface="Cabinet Grotesk Heavy"/>
                <a:ea typeface="Cabinet Grotesk Heavy"/>
                <a:cs typeface="Cabinet Grotesk Heavy"/>
                <a:sym typeface="Cabinet Grotesk Heavy"/>
              </a:rPr>
              <a:t> les</a:t>
            </a:r>
          </a:p>
        </p:txBody>
      </p:sp>
      <p:sp>
        <p:nvSpPr>
          <p:cNvPr id="3" name="TextBox 3">
            <a:extLst>
              <a:ext uri="{FF2B5EF4-FFF2-40B4-BE49-F238E27FC236}">
                <a16:creationId xmlns:a16="http://schemas.microsoft.com/office/drawing/2014/main" id="{8D91A14B-FEAA-1A59-0DD3-DAEFDBDCBA7A}"/>
              </a:ext>
            </a:extLst>
          </p:cNvPr>
          <p:cNvSpPr txBox="1"/>
          <p:nvPr/>
        </p:nvSpPr>
        <p:spPr>
          <a:xfrm>
            <a:off x="1028700" y="2660650"/>
            <a:ext cx="16230600" cy="3744230"/>
          </a:xfrm>
          <a:prstGeom prst="rect">
            <a:avLst/>
          </a:prstGeom>
        </p:spPr>
        <p:txBody>
          <a:bodyPr lIns="0" tIns="0" rIns="0" bIns="0" rtlCol="0" anchor="t">
            <a:spAutoFit/>
          </a:bodyPr>
          <a:lstStyle/>
          <a:p>
            <a:pPr marL="755649" lvl="1" indent="-377824">
              <a:lnSpc>
                <a:spcPts val="4899"/>
              </a:lnSpc>
              <a:buFont typeface="Arial"/>
              <a:buChar char="•"/>
            </a:pPr>
            <a:r>
              <a:rPr lang="nl-NL" sz="3499" dirty="0">
                <a:latin typeface="Cabinet Grotesk"/>
                <a:ea typeface="Cabinet Grotesk"/>
                <a:cs typeface="Cabinet Grotesk"/>
                <a:sym typeface="Cabinet Grotesk"/>
              </a:rPr>
              <a:t>Als kinderen iets vertellen over zichzelf of over een ander kind in de klas, bijvoorbeeld dat iemand twee mama’s heef t of deel uitmaakt van een regenbooggezin, reageer dan niet met uitspraken als ‘wat bijzonder’ of ‘dat is zeker wel heel anders’. Hiermee leg je de nadruk op verschillen en zet je een kind in een uitzonderingspositie. Leg wel uit dat twee mama’s twee vrouwen zijn die een relatie hebben, zodat kinderen niet denken dat zij alleen vrienden zijn. </a:t>
            </a:r>
            <a:endParaRPr lang="en-US" sz="3499" dirty="0">
              <a:latin typeface="Cabinet Grotesk"/>
              <a:ea typeface="Cabinet Grotesk"/>
              <a:cs typeface="Cabinet Grotesk"/>
              <a:sym typeface="Cabinet Grotesk"/>
            </a:endParaRPr>
          </a:p>
        </p:txBody>
      </p:sp>
    </p:spTree>
    <p:extLst>
      <p:ext uri="{BB962C8B-B14F-4D97-AF65-F5344CB8AC3E}">
        <p14:creationId xmlns:p14="http://schemas.microsoft.com/office/powerpoint/2010/main" val="2554322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59175"/>
            <a:ext cx="16230600" cy="3035300"/>
          </a:xfrm>
          <a:prstGeom prst="rect">
            <a:avLst/>
          </a:prstGeom>
        </p:spPr>
        <p:txBody>
          <a:bodyPr lIns="0" tIns="0" rIns="0" bIns="0" rtlCol="0" anchor="t">
            <a:spAutoFit/>
          </a:bodyPr>
          <a:lstStyle/>
          <a:p>
            <a:pPr algn="ctr">
              <a:lnSpc>
                <a:spcPts val="6999"/>
              </a:lnSpc>
            </a:pPr>
            <a:r>
              <a:rPr lang="en-US" sz="4999" b="1" dirty="0" err="1">
                <a:latin typeface="Cabinet Grotesk Heavy"/>
                <a:ea typeface="Cabinet Grotesk Heavy"/>
                <a:cs typeface="Cabinet Grotesk Heavy"/>
                <a:sym typeface="Cabinet Grotesk Heavy"/>
              </a:rPr>
              <a:t>Onderbouw</a:t>
            </a:r>
            <a:endParaRPr lang="en-US" sz="4999" b="1" dirty="0">
              <a:latin typeface="Cabinet Grotesk Heavy"/>
              <a:ea typeface="Cabinet Grotesk Heavy"/>
              <a:cs typeface="Cabinet Grotesk Heavy"/>
              <a:sym typeface="Cabinet Grotesk Heavy"/>
            </a:endParaRPr>
          </a:p>
          <a:p>
            <a:pPr algn="ctr">
              <a:lnSpc>
                <a:spcPts val="6999"/>
              </a:lnSpc>
            </a:pPr>
            <a:r>
              <a:rPr lang="en-US" sz="4999" b="1" dirty="0">
                <a:latin typeface="Cabinet Grotesk Heavy"/>
                <a:ea typeface="Cabinet Grotesk Heavy"/>
                <a:cs typeface="Cabinet Grotesk Heavy"/>
                <a:sym typeface="Cabinet Grotesk Heavy"/>
              </a:rPr>
              <a:t>Doe mee(r) met </a:t>
            </a:r>
            <a:r>
              <a:rPr lang="en-US" sz="4999" b="1" dirty="0" err="1">
                <a:latin typeface="Cabinet Grotesk Heavy"/>
                <a:ea typeface="Cabinet Grotesk Heavy"/>
                <a:cs typeface="Cabinet Grotesk Heavy"/>
                <a:sym typeface="Cabinet Grotesk Heavy"/>
              </a:rPr>
              <a:t>Paarse</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Vrijdag</a:t>
            </a:r>
            <a:r>
              <a:rPr lang="en-US" sz="4999" b="1" dirty="0">
                <a:latin typeface="Cabinet Grotesk Heavy"/>
                <a:ea typeface="Cabinet Grotesk Heavy"/>
                <a:cs typeface="Cabinet Grotesk Heavy"/>
                <a:sym typeface="Cabinet Grotesk Heavy"/>
              </a:rPr>
              <a:t> in de </a:t>
            </a:r>
            <a:r>
              <a:rPr lang="en-US" sz="4999" b="1" dirty="0" err="1">
                <a:latin typeface="Cabinet Grotesk Heavy"/>
                <a:ea typeface="Cabinet Grotesk Heavy"/>
                <a:cs typeface="Cabinet Grotesk Heavy"/>
                <a:sym typeface="Cabinet Grotesk Heavy"/>
              </a:rPr>
              <a:t>klas</a:t>
            </a:r>
            <a:endParaRPr lang="en-US" sz="4999" b="1" dirty="0">
              <a:latin typeface="Cabinet Grotesk Heavy"/>
              <a:ea typeface="Cabinet Grotesk Heavy"/>
              <a:cs typeface="Cabinet Grotesk Heavy"/>
              <a:sym typeface="Cabinet Grotesk Heavy"/>
            </a:endParaRPr>
          </a:p>
          <a:p>
            <a:pPr algn="ctr">
              <a:lnSpc>
                <a:spcPts val="4900"/>
              </a:lnSpc>
            </a:pPr>
            <a:r>
              <a:rPr lang="en-US" sz="3500" b="1" dirty="0" err="1">
                <a:latin typeface="Cabinet Grotesk Medium"/>
                <a:ea typeface="Cabinet Grotesk Medium"/>
                <a:cs typeface="Cabinet Grotesk Medium"/>
                <a:sym typeface="Cabinet Grotesk Medium"/>
              </a:rPr>
              <a:t>Lesduur</a:t>
            </a:r>
            <a:r>
              <a:rPr lang="en-US" sz="3500" b="1" dirty="0">
                <a:latin typeface="Cabinet Grotesk Medium"/>
                <a:ea typeface="Cabinet Grotesk Medium"/>
                <a:cs typeface="Cabinet Grotesk Medium"/>
                <a:sym typeface="Cabinet Grotesk Medium"/>
              </a:rPr>
              <a:t>: 30 </a:t>
            </a:r>
            <a:r>
              <a:rPr lang="en-US" sz="3500" b="1" dirty="0" err="1">
                <a:latin typeface="Cabinet Grotesk Medium"/>
                <a:ea typeface="Cabinet Grotesk Medium"/>
                <a:cs typeface="Cabinet Grotesk Medium"/>
                <a:sym typeface="Cabinet Grotesk Medium"/>
              </a:rPr>
              <a:t>minuten</a:t>
            </a:r>
            <a:endParaRPr lang="en-US" sz="3500" b="1" dirty="0">
              <a:latin typeface="Cabinet Grotesk Medium"/>
              <a:ea typeface="Cabinet Grotesk Medium"/>
              <a:cs typeface="Cabinet Grotesk Medium"/>
              <a:sym typeface="Cabinet Grotesk Medium"/>
            </a:endParaRPr>
          </a:p>
          <a:p>
            <a:pPr algn="ctr">
              <a:lnSpc>
                <a:spcPts val="4900"/>
              </a:lnSpc>
            </a:pPr>
            <a:r>
              <a:rPr lang="en-US" sz="3500" b="1" dirty="0">
                <a:latin typeface="Cabinet Grotesk Medium"/>
                <a:ea typeface="Cabinet Grotesk Medium"/>
                <a:cs typeface="Cabinet Grotesk Medium"/>
                <a:sym typeface="Cabinet Grotesk Medium"/>
              </a:rPr>
              <a:t>(met </a:t>
            </a:r>
            <a:r>
              <a:rPr lang="en-US" sz="3500" b="1" dirty="0" err="1">
                <a:latin typeface="Cabinet Grotesk Medium"/>
                <a:ea typeface="Cabinet Grotesk Medium"/>
                <a:cs typeface="Cabinet Grotesk Medium"/>
                <a:sym typeface="Cabinet Grotesk Medium"/>
              </a:rPr>
              <a:t>uitbreiding</a:t>
            </a:r>
            <a:r>
              <a:rPr lang="en-US" sz="3500" b="1" dirty="0">
                <a:latin typeface="Cabinet Grotesk Medium"/>
                <a:ea typeface="Cabinet Grotesk Medium"/>
                <a:cs typeface="Cabinet Grotesk Medium"/>
                <a:sym typeface="Cabinet Grotesk Medium"/>
              </a:rPr>
              <a:t> 45 </a:t>
            </a:r>
            <a:r>
              <a:rPr lang="en-US" sz="3500" b="1" dirty="0" err="1">
                <a:latin typeface="Cabinet Grotesk Medium"/>
                <a:ea typeface="Cabinet Grotesk Medium"/>
                <a:cs typeface="Cabinet Grotesk Medium"/>
                <a:sym typeface="Cabinet Grotesk Medium"/>
              </a:rPr>
              <a:t>minuten</a:t>
            </a:r>
            <a:r>
              <a:rPr lang="en-US" sz="3500" b="1" dirty="0">
                <a:latin typeface="Cabinet Grotesk Medium"/>
                <a:ea typeface="Cabinet Grotesk Medium"/>
                <a:cs typeface="Cabinet Grotesk Medium"/>
                <a:sym typeface="Cabinet Grotesk Medium"/>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latin typeface="Cabinet Grotesk"/>
                <a:ea typeface="Cabinet Grotesk"/>
                <a:cs typeface="Cabinet Grotesk"/>
                <a:sym typeface="Cabinet Grotesk"/>
              </a:rPr>
              <a:t>Voorleesverhaal</a:t>
            </a:r>
          </a:p>
          <a:p>
            <a:pPr marL="755649" lvl="1" indent="-377824" algn="l">
              <a:lnSpc>
                <a:spcPts val="4899"/>
              </a:lnSpc>
              <a:buFont typeface="Arial"/>
              <a:buChar char="•"/>
            </a:pPr>
            <a:r>
              <a:rPr lang="en-US" sz="3499">
                <a:latin typeface="Cabinet Grotesk"/>
                <a:ea typeface="Cabinet Grotesk"/>
                <a:cs typeface="Cabinet Grotesk"/>
                <a:sym typeface="Cabinet Grotesk"/>
              </a:rPr>
              <a:t>Opdracht</a:t>
            </a:r>
          </a:p>
          <a:p>
            <a:pPr marL="755649" lvl="1" indent="-377824" algn="l">
              <a:lnSpc>
                <a:spcPts val="4899"/>
              </a:lnSpc>
              <a:buFont typeface="Arial"/>
              <a:buChar char="•"/>
            </a:pPr>
            <a:r>
              <a:rPr lang="en-US" sz="3499">
                <a:latin typeface="Cabinet Grotesk"/>
                <a:ea typeface="Cabinet Grotesk"/>
                <a:cs typeface="Cabinet Grotesk"/>
                <a:sym typeface="Cabinet Grotesk"/>
              </a:rPr>
              <a:t>Evaluatie</a:t>
            </a:r>
          </a:p>
          <a:p>
            <a:pPr marL="755649" lvl="1" indent="-377824" algn="l">
              <a:lnSpc>
                <a:spcPts val="4899"/>
              </a:lnSpc>
              <a:buFont typeface="Arial"/>
              <a:buChar char="•"/>
            </a:pPr>
            <a:r>
              <a:rPr lang="en-US" sz="3499">
                <a:latin typeface="Cabinet Grotesk"/>
                <a:ea typeface="Cabinet Grotesk"/>
                <a:cs typeface="Cabinet Grotesk"/>
                <a:sym typeface="Cabinet Grotesk"/>
              </a:rPr>
              <a:t>Uitbreiding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1863725"/>
          </a:xfrm>
          <a:prstGeom prst="rect">
            <a:avLst/>
          </a:prstGeom>
        </p:spPr>
        <p:txBody>
          <a:bodyPr lIns="0" tIns="0" rIns="0" bIns="0" rtlCol="0" anchor="t">
            <a:spAutoFit/>
          </a:bodyPr>
          <a:lstStyle/>
          <a:p>
            <a:pPr marL="755649" lvl="1" indent="-377824" algn="l">
              <a:lnSpc>
                <a:spcPts val="4899"/>
              </a:lnSpc>
              <a:buFont typeface="Arial"/>
              <a:buChar char="•"/>
            </a:pPr>
            <a:r>
              <a:rPr lang="en-US" sz="3499">
                <a:latin typeface="Cabinet Grotesk"/>
                <a:ea typeface="Cabinet Grotesk"/>
                <a:cs typeface="Cabinet Grotesk"/>
                <a:sym typeface="Cabinet Grotesk"/>
              </a:rPr>
              <a:t>Jullie kunnen uitleggen wat Paarse Vrijdag is.</a:t>
            </a:r>
          </a:p>
          <a:p>
            <a:pPr marL="755649" lvl="1" indent="-377824" algn="l">
              <a:lnSpc>
                <a:spcPts val="4899"/>
              </a:lnSpc>
              <a:buFont typeface="Arial"/>
              <a:buChar char="•"/>
            </a:pPr>
            <a:r>
              <a:rPr lang="en-US" sz="3499">
                <a:latin typeface="Cabinet Grotesk"/>
                <a:ea typeface="Cabinet Grotesk"/>
                <a:cs typeface="Cabinet Grotesk"/>
                <a:sym typeface="Cabinet Grotesk"/>
              </a:rPr>
              <a:t>Jullie kunnen uitleggen waarom het belangrijk is dat iedereen zichzelf mag zijn.</a:t>
            </a:r>
          </a:p>
          <a:p>
            <a:pPr marL="755649" lvl="1" indent="-377824" algn="l">
              <a:lnSpc>
                <a:spcPts val="4899"/>
              </a:lnSpc>
              <a:buFont typeface="Arial"/>
              <a:buChar char="•"/>
            </a:pPr>
            <a:r>
              <a:rPr lang="en-US" sz="3499">
                <a:latin typeface="Cabinet Grotesk"/>
                <a:ea typeface="Cabinet Grotesk"/>
                <a:cs typeface="Cabinet Grotesk"/>
                <a:sym typeface="Cabinet Grotesk"/>
              </a:rPr>
              <a:t>Jullie tekenen wat je uniek maakt.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Voorleesverhaal</a:t>
            </a:r>
          </a:p>
        </p:txBody>
      </p:sp>
      <p:pic>
        <p:nvPicPr>
          <p:cNvPr id="4" name="Online Media 3" title="Audioverhaal ‘Onderbouw - Filipe en Paarse Vrijdag’">
            <a:hlinkClick r:id="" action="ppaction://media"/>
            <a:extLst>
              <a:ext uri="{FF2B5EF4-FFF2-40B4-BE49-F238E27FC236}">
                <a16:creationId xmlns:a16="http://schemas.microsoft.com/office/drawing/2014/main" id="{ACEB14F9-D5BC-F0BD-9FAE-EBB721CF6AA7}"/>
              </a:ext>
            </a:extLst>
          </p:cNvPr>
          <p:cNvPicPr>
            <a:picLocks noRot="1" noChangeAspect="1"/>
          </p:cNvPicPr>
          <p:nvPr>
            <a:videoFile r:link="rId1"/>
          </p:nvPr>
        </p:nvPicPr>
        <p:blipFill>
          <a:blip r:embed="rId4"/>
          <a:stretch>
            <a:fillRect/>
          </a:stretch>
        </p:blipFill>
        <p:spPr>
          <a:xfrm>
            <a:off x="3276600" y="2552700"/>
            <a:ext cx="11872913" cy="6688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latin typeface="Cabinet Grotesk Heavy"/>
                <a:ea typeface="Cabinet Grotesk Heavy"/>
                <a:cs typeface="Cabinet Grotesk Heavy"/>
                <a:sym typeface="Cabinet Grotesk Heavy"/>
              </a:rPr>
              <a:t>Een unieke ik</a:t>
            </a:r>
          </a:p>
        </p:txBody>
      </p:sp>
      <p:sp>
        <p:nvSpPr>
          <p:cNvPr id="3" name="TextBox 3"/>
          <p:cNvSpPr txBox="1"/>
          <p:nvPr/>
        </p:nvSpPr>
        <p:spPr>
          <a:xfrm>
            <a:off x="1028700" y="1812925"/>
            <a:ext cx="16230600" cy="3744230"/>
          </a:xfrm>
          <a:prstGeom prst="rect">
            <a:avLst/>
          </a:prstGeom>
        </p:spPr>
        <p:txBody>
          <a:bodyPr lIns="0" tIns="0" rIns="0" bIns="0" rtlCol="0" anchor="t">
            <a:spAutoFit/>
          </a:bodyPr>
          <a:lstStyle/>
          <a:p>
            <a:pPr algn="l">
              <a:lnSpc>
                <a:spcPts val="4900"/>
              </a:lnSpc>
            </a:pPr>
            <a:r>
              <a:rPr lang="en-US" sz="3500" b="1" dirty="0" err="1">
                <a:latin typeface="Cabinet Grotesk Medium"/>
                <a:ea typeface="Cabinet Grotesk Medium"/>
                <a:cs typeface="Cabinet Grotesk Medium"/>
                <a:sym typeface="Cabinet Grotesk Medium"/>
              </a:rPr>
              <a:t>Bedenk</a:t>
            </a:r>
            <a:r>
              <a:rPr lang="en-US" sz="3500" b="1" dirty="0">
                <a:latin typeface="Cabinet Grotesk Medium"/>
                <a:ea typeface="Cabinet Grotesk Medium"/>
                <a:cs typeface="Cabinet Grotesk Medium"/>
                <a:sym typeface="Cabinet Grotesk Medium"/>
              </a:rPr>
              <a:t> wat je </a:t>
            </a:r>
            <a:r>
              <a:rPr lang="en-US" sz="3500" b="1" dirty="0" err="1">
                <a:latin typeface="Cabinet Grotesk Medium"/>
                <a:ea typeface="Cabinet Grotesk Medium"/>
                <a:cs typeface="Cabinet Grotesk Medium"/>
                <a:sym typeface="Cabinet Grotesk Medium"/>
              </a:rPr>
              <a:t>klasgenoot</a:t>
            </a:r>
            <a:r>
              <a:rPr lang="en-US" sz="3500" b="1" dirty="0">
                <a:latin typeface="Cabinet Grotesk Medium"/>
                <a:ea typeface="Cabinet Grotesk Medium"/>
                <a:cs typeface="Cabinet Grotesk Medium"/>
                <a:sym typeface="Cabinet Grotesk Medium"/>
              </a:rPr>
              <a:t> zo </a:t>
            </a:r>
            <a:r>
              <a:rPr lang="en-US" sz="3500" b="1" dirty="0" err="1">
                <a:latin typeface="Cabinet Grotesk Medium"/>
                <a:ea typeface="Cabinet Grotesk Medium"/>
                <a:cs typeface="Cabinet Grotesk Medium"/>
                <a:sym typeface="Cabinet Grotesk Medium"/>
              </a:rPr>
              <a:t>leuk</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bijzonder</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en</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uniek</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maakt</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en</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teken</a:t>
            </a:r>
            <a:r>
              <a:rPr lang="en-US" sz="3500" b="1" dirty="0">
                <a:latin typeface="Cabinet Grotesk Medium"/>
                <a:ea typeface="Cabinet Grotesk Medium"/>
                <a:cs typeface="Cabinet Grotesk Medium"/>
                <a:sym typeface="Cabinet Grotesk Medium"/>
              </a:rPr>
              <a:t> je </a:t>
            </a:r>
            <a:r>
              <a:rPr lang="en-US" sz="3500" b="1" dirty="0" err="1">
                <a:latin typeface="Cabinet Grotesk Medium"/>
                <a:ea typeface="Cabinet Grotesk Medium"/>
                <a:cs typeface="Cabinet Grotesk Medium"/>
                <a:sym typeface="Cabinet Grotesk Medium"/>
              </a:rPr>
              <a:t>klasgenoot</a:t>
            </a:r>
            <a:r>
              <a:rPr lang="en-US" sz="3500" b="1" dirty="0">
                <a:latin typeface="Cabinet Grotesk Medium"/>
                <a:ea typeface="Cabinet Grotesk Medium"/>
                <a:cs typeface="Cabinet Grotesk Medium"/>
                <a:sym typeface="Cabinet Grotesk Medium"/>
              </a:rPr>
              <a:t> met (</a:t>
            </a:r>
            <a:r>
              <a:rPr lang="en-US" sz="3500" b="1" dirty="0" err="1">
                <a:latin typeface="Cabinet Grotesk Medium"/>
                <a:ea typeface="Cabinet Grotesk Medium"/>
                <a:cs typeface="Cabinet Grotesk Medium"/>
                <a:sym typeface="Cabinet Grotesk Medium"/>
              </a:rPr>
              <a:t>olie</a:t>
            </a:r>
            <a:r>
              <a:rPr lang="en-US" sz="3500" b="1" dirty="0">
                <a:latin typeface="Cabinet Grotesk Medium"/>
                <a:ea typeface="Cabinet Grotesk Medium"/>
                <a:cs typeface="Cabinet Grotesk Medium"/>
                <a:sym typeface="Cabinet Grotesk Medium"/>
              </a:rPr>
              <a:t>)</a:t>
            </a:r>
            <a:r>
              <a:rPr lang="en-US" sz="3500" b="1" dirty="0" err="1">
                <a:latin typeface="Cabinet Grotesk Medium"/>
                <a:ea typeface="Cabinet Grotesk Medium"/>
                <a:cs typeface="Cabinet Grotesk Medium"/>
                <a:sym typeface="Cabinet Grotesk Medium"/>
              </a:rPr>
              <a:t>wasco</a:t>
            </a:r>
            <a:r>
              <a:rPr lang="en-US" sz="3500" b="1" dirty="0">
                <a:latin typeface="Cabinet Grotesk Medium"/>
                <a:ea typeface="Cabinet Grotesk Medium"/>
                <a:cs typeface="Cabinet Grotesk Medium"/>
                <a:sym typeface="Cabinet Grotesk Medium"/>
              </a:rPr>
              <a:t> op </a:t>
            </a:r>
            <a:r>
              <a:rPr lang="en-US" sz="3500" b="1" dirty="0" err="1">
                <a:latin typeface="Cabinet Grotesk Medium"/>
                <a:ea typeface="Cabinet Grotesk Medium"/>
                <a:cs typeface="Cabinet Grotesk Medium"/>
                <a:sym typeface="Cabinet Grotesk Medium"/>
              </a:rPr>
              <a:t>een</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groot</a:t>
            </a:r>
            <a:r>
              <a:rPr lang="en-US" sz="3500" b="1" dirty="0">
                <a:latin typeface="Cabinet Grotesk Medium"/>
                <a:ea typeface="Cabinet Grotesk Medium"/>
                <a:cs typeface="Cabinet Grotesk Medium"/>
                <a:sym typeface="Cabinet Grotesk Medium"/>
              </a:rPr>
              <a:t> vel papier.</a:t>
            </a:r>
          </a:p>
          <a:p>
            <a:pPr algn="l">
              <a:lnSpc>
                <a:spcPts val="4900"/>
              </a:lnSpc>
            </a:pPr>
            <a:endParaRPr lang="en-US" sz="3500" b="1" dirty="0">
              <a:latin typeface="Cabinet Grotesk Medium"/>
              <a:ea typeface="Cabinet Grotesk Medium"/>
              <a:cs typeface="Cabinet Grotesk Medium"/>
              <a:sym typeface="Cabinet Grotesk Medium"/>
            </a:endParaRPr>
          </a:p>
          <a:p>
            <a:pPr marL="755649" lvl="1" indent="-377824" algn="l">
              <a:lnSpc>
                <a:spcPts val="4899"/>
              </a:lnSpc>
              <a:buFont typeface="Arial"/>
              <a:buChar char="•"/>
            </a:pPr>
            <a:r>
              <a:rPr lang="nl-NL" sz="3499" dirty="0">
                <a:latin typeface="Cabinet Grotesk"/>
                <a:ea typeface="Cabinet Grotesk"/>
                <a:cs typeface="Cabinet Grotesk"/>
                <a:sym typeface="Cabinet Grotesk"/>
              </a:rPr>
              <a:t>Waar is diegene goed in?</a:t>
            </a:r>
          </a:p>
          <a:p>
            <a:pPr marL="755649" lvl="1" indent="-377824" algn="l">
              <a:lnSpc>
                <a:spcPts val="4899"/>
              </a:lnSpc>
              <a:buFont typeface="Arial"/>
              <a:buChar char="•"/>
            </a:pPr>
            <a:r>
              <a:rPr lang="nl-NL" sz="3499" dirty="0">
                <a:latin typeface="Cabinet Grotesk"/>
                <a:ea typeface="Cabinet Grotesk"/>
                <a:cs typeface="Cabinet Grotesk"/>
                <a:sym typeface="Cabinet Grotesk"/>
              </a:rPr>
              <a:t>Wat vindt diegene leuk om te doen? Dit kan van alles zijn; </a:t>
            </a:r>
          </a:p>
          <a:p>
            <a:pPr marL="755649" lvl="1" indent="-377824" algn="l">
              <a:lnSpc>
                <a:spcPts val="4899"/>
              </a:lnSpc>
              <a:buFont typeface="Arial"/>
              <a:buChar char="•"/>
            </a:pPr>
            <a:r>
              <a:rPr lang="nl-NL" sz="3499" dirty="0">
                <a:latin typeface="Cabinet Grotesk"/>
                <a:ea typeface="Cabinet Grotesk"/>
                <a:cs typeface="Cabinet Grotesk"/>
                <a:sym typeface="Cabinet Grotesk"/>
              </a:rPr>
              <a:t>Met wie woont diegene </a:t>
            </a:r>
            <a:r>
              <a:rPr lang="nl-NL" sz="3499">
                <a:latin typeface="Cabinet Grotesk"/>
                <a:ea typeface="Cabinet Grotesk"/>
                <a:cs typeface="Cabinet Grotesk"/>
                <a:sym typeface="Cabinet Grotesk"/>
              </a:rPr>
              <a:t>thuis?</a:t>
            </a:r>
            <a:endParaRPr lang="en-US" sz="3499" dirty="0">
              <a:latin typeface="Cabinet Grotesk"/>
              <a:ea typeface="Cabinet Grotesk"/>
              <a:cs typeface="Cabinet Grotesk"/>
              <a:sym typeface="Cabinet Grotes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860620"/>
          </a:xfrm>
          <a:prstGeom prst="rect">
            <a:avLst/>
          </a:prstGeom>
        </p:spPr>
        <p:txBody>
          <a:bodyPr lIns="0" tIns="0" rIns="0" bIns="0" rtlCol="0" anchor="t">
            <a:spAutoFit/>
          </a:bodyPr>
          <a:lstStyle/>
          <a:p>
            <a:pPr algn="ctr">
              <a:lnSpc>
                <a:spcPts val="7000"/>
              </a:lnSpc>
            </a:pPr>
            <a:r>
              <a:rPr lang="en-US" sz="5000" b="1">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02409"/>
          </a:xfrm>
          <a:prstGeom prst="rect">
            <a:avLst/>
          </a:prstGeom>
        </p:spPr>
        <p:txBody>
          <a:bodyPr lIns="0" tIns="0" rIns="0" bIns="0" rtlCol="0" anchor="t">
            <a:spAutoFit/>
          </a:bodyPr>
          <a:lstStyle/>
          <a:p>
            <a:pPr algn="ctr">
              <a:lnSpc>
                <a:spcPts val="4900"/>
              </a:lnSpc>
            </a:pPr>
            <a:r>
              <a:rPr lang="en-US" sz="3500" b="1">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latin typeface="Cabinet Grotesk"/>
                <a:ea typeface="Cabinet Grotesk"/>
                <a:cs typeface="Cabinet Grotesk"/>
                <a:sym typeface="Cabinet Grotesk"/>
              </a:rPr>
              <a:t>Deze lesbrief is ontwikkeld in samenwerking met Jørgen Hofmans.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latin typeface="Cabinet Grotesk Heavy"/>
                <a:ea typeface="Cabinet Grotesk Heavy"/>
                <a:cs typeface="Cabinet Grotesk Heavy"/>
                <a:sym typeface="Cabinet Grotesk Heavy"/>
              </a:rPr>
              <a:t>Uitbreiding – De Paarse Vrijdag film</a:t>
            </a:r>
          </a:p>
        </p:txBody>
      </p:sp>
      <p:sp>
        <p:nvSpPr>
          <p:cNvPr id="3" name="TextBox 3"/>
          <p:cNvSpPr txBox="1"/>
          <p:nvPr/>
        </p:nvSpPr>
        <p:spPr>
          <a:xfrm>
            <a:off x="1028700" y="1992601"/>
            <a:ext cx="16230600" cy="7445375"/>
          </a:xfrm>
          <a:prstGeom prst="rect">
            <a:avLst/>
          </a:prstGeom>
        </p:spPr>
        <p:txBody>
          <a:bodyPr lIns="0" tIns="0" rIns="0" bIns="0" rtlCol="0" anchor="t">
            <a:spAutoFit/>
          </a:bodyPr>
          <a:lstStyle/>
          <a:p>
            <a:pPr algn="just">
              <a:lnSpc>
                <a:spcPts val="4900"/>
              </a:lnSpc>
            </a:pPr>
            <a:r>
              <a:rPr lang="en-US" sz="3500" b="1">
                <a:latin typeface="Cabinet Grotesk Medium"/>
                <a:ea typeface="Cabinet Grotesk Medium"/>
                <a:cs typeface="Cabinet Grotesk Medium"/>
                <a:sym typeface="Cabinet Grotesk Medium"/>
              </a:rPr>
              <a:t>Maak een tekening van de deze scènes uit het verhaal</a:t>
            </a:r>
          </a:p>
          <a:p>
            <a:pPr algn="just">
              <a:lnSpc>
                <a:spcPts val="4900"/>
              </a:lnSpc>
            </a:pPr>
            <a:endParaRPr lang="en-US" sz="3500" b="1">
              <a:latin typeface="Cabinet Grotesk Medium"/>
              <a:ea typeface="Cabinet Grotesk Medium"/>
              <a:cs typeface="Cabinet Grotesk Medium"/>
              <a:sym typeface="Cabinet Grotesk Medium"/>
            </a:endParaRPr>
          </a:p>
          <a:p>
            <a:pPr algn="just">
              <a:lnSpc>
                <a:spcPts val="4899"/>
              </a:lnSpc>
            </a:pPr>
            <a:r>
              <a:rPr lang="en-US" sz="3499">
                <a:latin typeface="Cabinet Grotesk"/>
                <a:ea typeface="Cabinet Grotesk"/>
                <a:cs typeface="Cabinet Grotesk"/>
                <a:sym typeface="Cabinet Grotesk"/>
              </a:rPr>
              <a:t>1. Filipe die wakker in bed ligt met zijn neef in het bed naast hem.</a:t>
            </a:r>
          </a:p>
          <a:p>
            <a:pPr algn="just">
              <a:lnSpc>
                <a:spcPts val="4899"/>
              </a:lnSpc>
            </a:pPr>
            <a:r>
              <a:rPr lang="en-US" sz="3499">
                <a:latin typeface="Cabinet Grotesk"/>
                <a:ea typeface="Cabinet Grotesk"/>
                <a:cs typeface="Cabinet Grotesk"/>
                <a:sym typeface="Cabinet Grotesk"/>
              </a:rPr>
              <a:t>2. Filipe die opstaat.</a:t>
            </a:r>
          </a:p>
          <a:p>
            <a:pPr algn="just">
              <a:lnSpc>
                <a:spcPts val="4899"/>
              </a:lnSpc>
            </a:pPr>
            <a:r>
              <a:rPr lang="en-US" sz="3499">
                <a:latin typeface="Cabinet Grotesk"/>
                <a:ea typeface="Cabinet Grotesk"/>
                <a:cs typeface="Cabinet Grotesk"/>
                <a:sym typeface="Cabinet Grotesk"/>
              </a:rPr>
              <a:t>3. Filipe die de trap afloopt. </a:t>
            </a:r>
          </a:p>
          <a:p>
            <a:pPr algn="just">
              <a:lnSpc>
                <a:spcPts val="4899"/>
              </a:lnSpc>
            </a:pPr>
            <a:r>
              <a:rPr lang="en-US" sz="3499">
                <a:latin typeface="Cabinet Grotesk"/>
                <a:ea typeface="Cabinet Grotesk"/>
                <a:cs typeface="Cabinet Grotesk"/>
                <a:sym typeface="Cabinet Grotesk"/>
              </a:rPr>
              <a:t>4. Filipe die ontdekt dat beide papa’s zijn spel spelen. </a:t>
            </a:r>
          </a:p>
          <a:p>
            <a:pPr algn="just">
              <a:lnSpc>
                <a:spcPts val="4899"/>
              </a:lnSpc>
            </a:pPr>
            <a:r>
              <a:rPr lang="en-US" sz="3499">
                <a:latin typeface="Cabinet Grotesk"/>
                <a:ea typeface="Cabinet Grotesk"/>
                <a:cs typeface="Cabinet Grotesk"/>
                <a:sym typeface="Cabinet Grotesk"/>
              </a:rPr>
              <a:t>5. Het scherm met papa Rob in het paars. </a:t>
            </a:r>
          </a:p>
          <a:p>
            <a:pPr algn="just">
              <a:lnSpc>
                <a:spcPts val="4899"/>
              </a:lnSpc>
            </a:pPr>
            <a:r>
              <a:rPr lang="en-US" sz="3499">
                <a:latin typeface="Cabinet Grotesk"/>
                <a:ea typeface="Cabinet Grotesk"/>
                <a:cs typeface="Cabinet Grotesk"/>
                <a:sym typeface="Cabinet Grotesk"/>
              </a:rPr>
              <a:t>6. Het scherm met tien paarse poppetjes met enorme bossen haar die Paarse Vrijdag vieren.</a:t>
            </a:r>
          </a:p>
          <a:p>
            <a:pPr algn="just">
              <a:lnSpc>
                <a:spcPts val="4900"/>
              </a:lnSpc>
            </a:pPr>
            <a:endParaRPr lang="en-US" sz="3499">
              <a:latin typeface="Cabinet Grotesk"/>
              <a:ea typeface="Cabinet Grotesk"/>
              <a:cs typeface="Cabinet Grotesk"/>
              <a:sym typeface="Cabinet Grotesk"/>
            </a:endParaRPr>
          </a:p>
          <a:p>
            <a:pPr algn="just">
              <a:lnSpc>
                <a:spcPts val="4900"/>
              </a:lnSpc>
            </a:pPr>
            <a:r>
              <a:rPr lang="en-US" sz="3500" b="1">
                <a:latin typeface="Cabinet Grotesk Medium"/>
                <a:ea typeface="Cabinet Grotesk Medium"/>
                <a:cs typeface="Cabinet Grotesk Medium"/>
                <a:sym typeface="Cabinet Grotesk Medium"/>
              </a:rPr>
              <a:t>Plak na afloop de tekeningen met plakband als een filmrol aan elkaar. Speel het af in de filmdoos die je hebt gemaakt van een (schoenen)doos.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95C9773-17FA-4D1F-85E3-DF96D0522A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6FA115-181D-4665-BA4D-1D6D514328A5}">
  <ds:schemaRefs>
    <ds:schemaRef ds:uri="http://schemas.microsoft.com/sharepoint/v3/contenttype/forms"/>
  </ds:schemaRefs>
</ds:datastoreItem>
</file>

<file path=customXml/itemProps3.xml><?xml version="1.0" encoding="utf-8"?>
<ds:datastoreItem xmlns:ds="http://schemas.openxmlformats.org/officeDocument/2006/customXml" ds:itemID="{B97A9261-A6A9-4B2A-856F-84B184224C9B}">
  <ds:schemaRefs>
    <ds:schemaRef ds:uri="http://schemas.microsoft.com/office/2006/metadata/properties"/>
    <ds:schemaRef ds:uri="22171aab-d911-466e-ad67-bf8a68927320"/>
    <ds:schemaRef ds:uri="f62a52bf-34c4-4048-b09c-58a25362e64f"/>
    <ds:schemaRef ds:uri="http://www.w3.org/XML/1998/namespace"/>
    <ds:schemaRef ds:uri="http://purl.org/dc/dcmitype/"/>
    <ds:schemaRef ds:uri="http://schemas.microsoft.com/office/2006/documentManagement/types"/>
    <ds:schemaRef ds:uri="10580ea0-1ad5-482f-b20c-614d71681fd6"/>
    <ds:schemaRef ds:uri="http://purl.org/dc/term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TotalTime>
  <Words>396</Words>
  <Application>Microsoft Office PowerPoint</Application>
  <PresentationFormat>Custom</PresentationFormat>
  <Paragraphs>41</Paragraphs>
  <Slides>8</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Cabinet Grotesk Heavy</vt:lpstr>
      <vt:lpstr>Arial</vt:lpstr>
      <vt:lpstr>Cabinet Grotesk</vt:lpstr>
      <vt:lpstr>Aptos</vt:lpstr>
      <vt:lpstr>Calibri</vt:lpstr>
      <vt:lpstr>Cabinet Grotesk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1 - Doe mee(r) met Paarse Vrijdag in de klas</dc:title>
  <cp:lastModifiedBy>Tuyet Stooker</cp:lastModifiedBy>
  <cp:revision>1</cp:revision>
  <dcterms:created xsi:type="dcterms:W3CDTF">2006-08-16T00:00:00Z</dcterms:created>
  <dcterms:modified xsi:type="dcterms:W3CDTF">2026-08-30T19:14:22Z</dcterms:modified>
  <dc:identifier>DAHRVioJlJE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