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8288000" cy="10287000"/>
  <p:notesSz cx="6858000" cy="9144000"/>
  <p:embeddedFontLst>
    <p:embeddedFont>
      <p:font typeface="Cabinet Grotesk" pitchFamily="2" charset="77"/>
      <p:regular r:id="rId12"/>
    </p:embeddedFont>
    <p:embeddedFont>
      <p:font typeface="Cabinet Grotesk Heavy" pitchFamily="2" charset="77"/>
      <p:regular r:id="rId13"/>
      <p:bold r:id="rId14"/>
    </p:embeddedFont>
    <p:embeddedFont>
      <p:font typeface="Cabinet Grotesk Medium" pitchFamily="2" charset="77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408E26-0502-C54E-A78E-4434950A4B0E}" v="1" dt="2026-09-09T09:47:26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 autoAdjust="0"/>
    <p:restoredTop sz="94589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jn Huijben" userId="aac13eb0-3eff-4e89-90d4-05077430beff" providerId="ADAL" clId="{5D9B3508-BF09-5072-ACCD-DD0E6DBF4AD4}"/>
    <pc:docChg chg="modSld">
      <pc:chgData name="Martijn Huijben" userId="aac13eb0-3eff-4e89-90d4-05077430beff" providerId="ADAL" clId="{5D9B3508-BF09-5072-ACCD-DD0E6DBF4AD4}" dt="2026-09-09T09:47:11.438" v="24" actId="20577"/>
      <pc:docMkLst>
        <pc:docMk/>
      </pc:docMkLst>
      <pc:sldChg chg="modSp mod">
        <pc:chgData name="Martijn Huijben" userId="aac13eb0-3eff-4e89-90d4-05077430beff" providerId="ADAL" clId="{5D9B3508-BF09-5072-ACCD-DD0E6DBF4AD4}" dt="2026-09-09T09:47:11.438" v="24" actId="20577"/>
        <pc:sldMkLst>
          <pc:docMk/>
          <pc:sldMk cId="0" sldId="256"/>
        </pc:sldMkLst>
        <pc:spChg chg="mod">
          <ac:chgData name="Martijn Huijben" userId="aac13eb0-3eff-4e89-90d4-05077430beff" providerId="ADAL" clId="{5D9B3508-BF09-5072-ACCD-DD0E6DBF4AD4}" dt="2026-09-09T09:47:11.438" v="24" actId="20577"/>
          <ac:spMkLst>
            <pc:docMk/>
            <pc:sldMk cId="0" sldId="256"/>
            <ac:spMk id="2" creationId="{00000000-0000-0000-0000-000000000000}"/>
          </ac:spMkLst>
        </pc:spChg>
      </pc:sldChg>
    </pc:docChg>
  </pc:docChgLst>
  <pc:docChgLst>
    <pc:chgData name="Tuyet Stooker" userId="8c98f2e2-bf25-477d-a050-0102bfcb39dc" providerId="ADAL" clId="{7D92FF02-CBD0-4FFC-B4D2-9BEA09870331}"/>
    <pc:docChg chg="addSld delSld modSld">
      <pc:chgData name="Tuyet Stooker" userId="8c98f2e2-bf25-477d-a050-0102bfcb39dc" providerId="ADAL" clId="{7D92FF02-CBD0-4FFC-B4D2-9BEA09870331}" dt="2026-08-30T18:56:44.276" v="25" actId="20577"/>
      <pc:docMkLst>
        <pc:docMk/>
      </pc:docMkLst>
      <pc:sldChg chg="modSp add del mod setBg">
        <pc:chgData name="Tuyet Stooker" userId="8c98f2e2-bf25-477d-a050-0102bfcb39dc" providerId="ADAL" clId="{7D92FF02-CBD0-4FFC-B4D2-9BEA09870331}" dt="2026-08-30T18:56:44.276" v="25" actId="2057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8:56:44.276" v="25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8:54:10.817" v="12" actId="20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8:54:10.817" v="12" actId="207"/>
          <ac:spMkLst>
            <pc:docMk/>
            <pc:sldMk cId="0" sldId="257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4:10.817" v="12" actId="207"/>
          <ac:spMkLst>
            <pc:docMk/>
            <pc:sldMk cId="0" sldId="257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8:54:14.459" v="13" actId="20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8:54:14.459" v="13" actId="207"/>
          <ac:spMkLst>
            <pc:docMk/>
            <pc:sldMk cId="0" sldId="258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4:14.459" v="13" actId="207"/>
          <ac:spMkLst>
            <pc:docMk/>
            <pc:sldMk cId="0" sldId="258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8:54:20.089" v="14" actId="207"/>
        <pc:sldMkLst>
          <pc:docMk/>
          <pc:sldMk cId="0" sldId="259"/>
        </pc:sldMkLst>
        <pc:spChg chg="mod">
          <ac:chgData name="Tuyet Stooker" userId="8c98f2e2-bf25-477d-a050-0102bfcb39dc" providerId="ADAL" clId="{7D92FF02-CBD0-4FFC-B4D2-9BEA09870331}" dt="2026-08-30T18:54:20.089" v="14" actId="207"/>
          <ac:spMkLst>
            <pc:docMk/>
            <pc:sldMk cId="0" sldId="259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4:20.089" v="14" actId="207"/>
          <ac:spMkLst>
            <pc:docMk/>
            <pc:sldMk cId="0" sldId="259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8:54:25.027" v="15" actId="207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8:54:25.027" v="15" actId="207"/>
          <ac:spMkLst>
            <pc:docMk/>
            <pc:sldMk cId="0" sldId="260"/>
            <ac:spMk id="2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8:54:33.262" v="17" actId="207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8:54:33.262" v="17" actId="207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4:33.262" v="17" actId="207"/>
          <ac:spMkLst>
            <pc:docMk/>
            <pc:sldMk cId="0" sldId="261"/>
            <ac:spMk id="3" creationId="{00000000-0000-0000-0000-000000000000}"/>
          </ac:spMkLst>
        </pc:spChg>
      </pc:sldChg>
      <pc:sldChg chg="modSp add del mod setBg">
        <pc:chgData name="Tuyet Stooker" userId="8c98f2e2-bf25-477d-a050-0102bfcb39dc" providerId="ADAL" clId="{7D92FF02-CBD0-4FFC-B4D2-9BEA09870331}" dt="2026-08-30T18:54:40.761" v="19" actId="207"/>
        <pc:sldMkLst>
          <pc:docMk/>
          <pc:sldMk cId="0" sldId="262"/>
        </pc:sldMkLst>
        <pc:spChg chg="mod">
          <ac:chgData name="Tuyet Stooker" userId="8c98f2e2-bf25-477d-a050-0102bfcb39dc" providerId="ADAL" clId="{7D92FF02-CBD0-4FFC-B4D2-9BEA09870331}" dt="2026-08-30T18:54:40.761" v="19" actId="207"/>
          <ac:spMkLst>
            <pc:docMk/>
            <pc:sldMk cId="0" sldId="26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54:40.761" v="19" actId="207"/>
          <ac:spMkLst>
            <pc:docMk/>
            <pc:sldMk cId="0" sldId="26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mosciencemuseum.nl/onderwijs/primair-onderwijs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player.vimeo.com/video/1209487732?h=572ba5f60c&amp;amp;app_id=122963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302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nl-NL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Ongeziene helden in de wetenschap</a:t>
            </a:r>
          </a:p>
          <a:p>
            <a:pPr algn="ctr">
              <a:lnSpc>
                <a:spcPts val="6999"/>
              </a:lnSpc>
            </a:pPr>
            <a:r>
              <a:rPr lang="nl-NL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In samenwerking met </a:t>
            </a:r>
            <a:r>
              <a:rPr lang="nl-NL" sz="4999" b="1" dirty="0"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NEMO </a:t>
            </a:r>
            <a:r>
              <a:rPr lang="nl-NL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Science</a:t>
            </a:r>
            <a:r>
              <a:rPr lang="nl-NL" sz="4999" b="1" dirty="0"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 Museum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40 </a:t>
            </a: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endParaRPr lang="en-US" sz="3500" b="1" dirty="0"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24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>
              <a:lnSpc>
                <a:spcPts val="4899"/>
              </a:lnSpc>
              <a:buFont typeface="Arial"/>
              <a:buChar char="•"/>
            </a:pP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Video De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Ongeziene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Helden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Opdracht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437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ontdekken wie Alan Turing, Annie </a:t>
            </a:r>
            <a:r>
              <a:rPr lang="nl-NL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Easley</a:t>
            </a: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 en </a:t>
            </a:r>
            <a:r>
              <a:rPr lang="nl-NL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Jemma</a:t>
            </a: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 Redmond zijn en welke invloed zij hebben gehad op de wetenschap.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herkennen welke vormen van ongelijkheid en discriminatie deze wetenschappers hebben meegemaakt en begrijpen welke gevolgen dat kan hebben.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bespreken waarom iedereen gelijke kansen verdient en hoe jullie kunnen bijdragen aan een omgeving waarin ieders talent wordt gezien en gewaardeerd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1230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Vandaag maken jullie kennis met drie wetenschappers:</a:t>
            </a:r>
          </a:p>
          <a:p>
            <a:pPr algn="ctr">
              <a:lnSpc>
                <a:spcPts val="4900"/>
              </a:lnSpc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Alan </a:t>
            </a:r>
            <a:r>
              <a:rPr lang="nl-NL" sz="3500" dirty="0" err="1">
                <a:latin typeface="Cabinet Grotesk"/>
                <a:ea typeface="Cabinet Grotesk"/>
                <a:cs typeface="Cabinet Grotesk"/>
                <a:sym typeface="Cabinet Grotesk"/>
              </a:rPr>
              <a:t>TuringAnnie</a:t>
            </a: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nl-NL" sz="3500" dirty="0" err="1">
                <a:latin typeface="Cabinet Grotesk"/>
                <a:ea typeface="Cabinet Grotesk"/>
                <a:cs typeface="Cabinet Grotesk"/>
                <a:sym typeface="Cabinet Grotesk"/>
              </a:rPr>
              <a:t>EasleyJemma</a:t>
            </a: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 Redmond</a:t>
            </a:r>
            <a:endParaRPr lang="en-US" sz="3500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699" y="495300"/>
            <a:ext cx="16230600" cy="1720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Video</a:t>
            </a: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nl-NL" sz="4000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Welke problemen komen ze tegen en hoe gaan ze daarmee om?</a:t>
            </a:r>
            <a:endParaRPr lang="en-US" sz="4000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pic>
        <p:nvPicPr>
          <p:cNvPr id="4" name="Online Media 3" title="Ongeziene helden in de wetenschap">
            <a:hlinkClick r:id="" action="ppaction://media"/>
            <a:extLst>
              <a:ext uri="{FF2B5EF4-FFF2-40B4-BE49-F238E27FC236}">
                <a16:creationId xmlns:a16="http://schemas.microsoft.com/office/drawing/2014/main" id="{EB7FBC90-6EF1-6F57-2A67-B1F6D020612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686084" y="2781300"/>
            <a:ext cx="10915829" cy="61492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Opdracht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: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Verwerkingsvragen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33249" y="2033586"/>
            <a:ext cx="16230600" cy="6874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1. Kies een wetenschapper uit. Wat vind je tof aan die wetenschapper?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Wat valt je op aan de verhalen van Alan Turing, Annie </a:t>
            </a:r>
            <a:r>
              <a:rPr lang="nl-NL" sz="3200" dirty="0" err="1">
                <a:latin typeface="Cabinet Grotesk"/>
                <a:ea typeface="Cabinet Grotesk"/>
                <a:cs typeface="Cabinet Grotesk"/>
                <a:sym typeface="Cabinet Grotesk"/>
              </a:rPr>
              <a:t>Easley</a:t>
            </a: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 en </a:t>
            </a:r>
            <a:r>
              <a:rPr lang="nl-NL" sz="3200" dirty="0" err="1">
                <a:latin typeface="Cabinet Grotesk"/>
                <a:ea typeface="Cabinet Grotesk"/>
                <a:cs typeface="Cabinet Grotesk"/>
                <a:sym typeface="Cabinet Grotesk"/>
              </a:rPr>
              <a:t>Jemma</a:t>
            </a: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 Redmond?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Wat hebben deze drie personen met elkaar gemeen in hun werk of leven?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Hoe denk je dat het voelt als je heel goed werk doet, maar niet of minder wordt gezien of gewaardeerd?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Waarom is het belangrijk dat mensen erkenning krijgen voor hun werk?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Welke vormen van ongelijkheid of discriminatie kwamen voor bij Alan, Annie en </a:t>
            </a:r>
            <a:r>
              <a:rPr lang="nl-NL" sz="3200" dirty="0" err="1">
                <a:latin typeface="Cabinet Grotesk"/>
                <a:ea typeface="Cabinet Grotesk"/>
                <a:cs typeface="Cabinet Grotesk"/>
                <a:sym typeface="Cabinet Grotesk"/>
              </a:rPr>
              <a:t>Jemma</a:t>
            </a: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Hoe denk je dat zij zich hebben gevoeld toen ze geen gelijke kansen kregen?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Wat kan er gebeuren met de samenleving als sommige mensen hun talent niet mogen gebruiken?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3200" dirty="0">
                <a:latin typeface="Cabinet Grotesk"/>
                <a:ea typeface="Cabinet Grotesk"/>
                <a:cs typeface="Cabinet Grotesk"/>
                <a:sym typeface="Cabinet Grotesk"/>
              </a:rPr>
              <a:t>Wat zouden wij kunnen doen om ervoor te zorgen dat iedereen gelijke kansen krijgt?</a:t>
            </a:r>
            <a:endParaRPr lang="en-US" sz="3200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473575"/>
            <a:ext cx="16230600" cy="1230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Waarom is het belangrijk dat iedereen de kans  krijgt om zijn of haar talenten te gebruiken? 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Een nieuw document maken." ma:contentTypeScope="" ma:versionID="8ad0c95def90169c3dcaffb49176417c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936f2f152b115340160ba457e52c094a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6EAF945-B4C9-4557-AADB-0B2727A1E2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A5066D-0FA6-43A5-8AB4-297638EB58C1}"/>
</file>

<file path=customXml/itemProps3.xml><?xml version="1.0" encoding="utf-8"?>
<ds:datastoreItem xmlns:ds="http://schemas.openxmlformats.org/officeDocument/2006/customXml" ds:itemID="{A8E6DDBF-1F2D-4882-B485-5D3211B04D60}">
  <ds:schemaRefs>
    <ds:schemaRef ds:uri="http://schemas.microsoft.com/office/infopath/2007/PartnerControls"/>
    <ds:schemaRef ds:uri="10580ea0-1ad5-482f-b20c-614d71681fd6"/>
    <ds:schemaRef ds:uri="22171aab-d911-466e-ad67-bf8a68927320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f62a52bf-34c4-4048-b09c-58a25362e64f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280</Words>
  <Application>Microsoft Macintosh PowerPoint</Application>
  <PresentationFormat>Aangepast</PresentationFormat>
  <Paragraphs>29</Paragraphs>
  <Slides>7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3" baseType="lpstr">
      <vt:lpstr>Cabinet Grotesk Heavy</vt:lpstr>
      <vt:lpstr>Arial</vt:lpstr>
      <vt:lpstr>Calibri</vt:lpstr>
      <vt:lpstr>Cabinet Grotesk Medium</vt:lpstr>
      <vt:lpstr>Cabinet Grotesk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4 - Prentenboek ‘Ik ben uniek’</dc:title>
  <cp:lastModifiedBy>Martijn Huijben</cp:lastModifiedBy>
  <cp:revision>1</cp:revision>
  <dcterms:created xsi:type="dcterms:W3CDTF">2006-08-16T00:00:00Z</dcterms:created>
  <dcterms:modified xsi:type="dcterms:W3CDTF">2026-09-09T09:47:29Z</dcterms:modified>
  <dc:identifier>DAHRV1c79TE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