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5"/>
  </p:notesMasterIdLst>
  <p:sldIdLst>
    <p:sldId id="265" r:id="rId5"/>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Cabinet Grotesk" panose="020B0604020202020204" charset="0"/>
      <p:regular r:id="rId16"/>
    </p:embeddedFont>
    <p:embeddedFont>
      <p:font typeface="Cabinet Grotesk Heavy" panose="020B0604020202020204" charset="0"/>
      <p:regular r:id="rId17"/>
    </p:embeddedFont>
    <p:embeddedFont>
      <p:font typeface="Cabinet Grotesk Medium"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BF9D94-7735-4F20-9251-0AC3E6F1D69C}" v="6" dt="2026-08-30T16:48:10.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20" d="100"/>
          <a:sy n="20" d="100"/>
        </p:scale>
        <p:origin x="108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undo custSel addSld delSld modSld sldOrd">
      <pc:chgData name="Tuyet Stooker" userId="8c98f2e2-bf25-477d-a050-0102bfcb39dc" providerId="ADAL" clId="{7D92FF02-CBD0-4FFC-B4D2-9BEA09870331}" dt="2026-08-30T19:16:50.922" v="180" actId="20577"/>
      <pc:docMkLst>
        <pc:docMk/>
      </pc:docMkLst>
      <pc:sldChg chg="modSp mod">
        <pc:chgData name="Tuyet Stooker" userId="8c98f2e2-bf25-477d-a050-0102bfcb39dc" providerId="ADAL" clId="{7D92FF02-CBD0-4FFC-B4D2-9BEA09870331}" dt="2026-08-30T19:16:50.922" v="180" actId="20577"/>
        <pc:sldMkLst>
          <pc:docMk/>
          <pc:sldMk cId="0" sldId="256"/>
        </pc:sldMkLst>
        <pc:spChg chg="mod">
          <ac:chgData name="Tuyet Stooker" userId="8c98f2e2-bf25-477d-a050-0102bfcb39dc" providerId="ADAL" clId="{7D92FF02-CBD0-4FFC-B4D2-9BEA09870331}" dt="2026-08-30T19:16:50.922" v="180" actId="20577"/>
          <ac:spMkLst>
            <pc:docMk/>
            <pc:sldMk cId="0" sldId="256"/>
            <ac:spMk id="2" creationId="{00000000-0000-0000-0000-000000000000}"/>
          </ac:spMkLst>
        </pc:spChg>
      </pc:sldChg>
      <pc:sldChg chg="modSp mod">
        <pc:chgData name="Tuyet Stooker" userId="8c98f2e2-bf25-477d-a050-0102bfcb39dc" providerId="ADAL" clId="{7D92FF02-CBD0-4FFC-B4D2-9BEA09870331}" dt="2026-08-30T16:40:16.873" v="46" actId="20577"/>
        <pc:sldMkLst>
          <pc:docMk/>
          <pc:sldMk cId="0" sldId="258"/>
        </pc:sldMkLst>
        <pc:spChg chg="mod">
          <ac:chgData name="Tuyet Stooker" userId="8c98f2e2-bf25-477d-a050-0102bfcb39dc" providerId="ADAL" clId="{7D92FF02-CBD0-4FFC-B4D2-9BEA09870331}" dt="2026-08-30T16:40:16.873" v="46" actId="20577"/>
          <ac:spMkLst>
            <pc:docMk/>
            <pc:sldMk cId="0" sldId="258"/>
            <ac:spMk id="3" creationId="{00000000-0000-0000-0000-000000000000}"/>
          </ac:spMkLst>
        </pc:spChg>
      </pc:sldChg>
      <pc:sldChg chg="modSp mod">
        <pc:chgData name="Tuyet Stooker" userId="8c98f2e2-bf25-477d-a050-0102bfcb39dc" providerId="ADAL" clId="{7D92FF02-CBD0-4FFC-B4D2-9BEA09870331}" dt="2026-08-30T16:47:20.822" v="178" actId="20577"/>
        <pc:sldMkLst>
          <pc:docMk/>
          <pc:sldMk cId="0" sldId="260"/>
        </pc:sldMkLst>
        <pc:spChg chg="mod">
          <ac:chgData name="Tuyet Stooker" userId="8c98f2e2-bf25-477d-a050-0102bfcb39dc" providerId="ADAL" clId="{7D92FF02-CBD0-4FFC-B4D2-9BEA09870331}" dt="2026-08-30T16:47:20.822" v="178" actId="20577"/>
          <ac:spMkLst>
            <pc:docMk/>
            <pc:sldMk cId="0" sldId="260"/>
            <ac:spMk id="2" creationId="{00000000-0000-0000-0000-000000000000}"/>
          </ac:spMkLst>
        </pc:spChg>
      </pc:sldChg>
      <pc:sldChg chg="delSp mod">
        <pc:chgData name="Tuyet Stooker" userId="8c98f2e2-bf25-477d-a050-0102bfcb39dc" providerId="ADAL" clId="{7D92FF02-CBD0-4FFC-B4D2-9BEA09870331}" dt="2026-08-30T16:48:47.918" v="179" actId="478"/>
        <pc:sldMkLst>
          <pc:docMk/>
          <pc:sldMk cId="0" sldId="263"/>
        </pc:sldMkLst>
        <pc:spChg chg="del">
          <ac:chgData name="Tuyet Stooker" userId="8c98f2e2-bf25-477d-a050-0102bfcb39dc" providerId="ADAL" clId="{7D92FF02-CBD0-4FFC-B4D2-9BEA09870331}" dt="2026-08-30T16:48:47.918" v="179" actId="478"/>
          <ac:spMkLst>
            <pc:docMk/>
            <pc:sldMk cId="0" sldId="263"/>
            <ac:spMk id="4" creationId="{00000000-0000-0000-0000-000000000000}"/>
          </ac:spMkLst>
        </pc:spChg>
      </pc:sldChg>
      <pc:sldChg chg="modSp add mod ord">
        <pc:chgData name="Tuyet Stooker" userId="8c98f2e2-bf25-477d-a050-0102bfcb39dc" providerId="ADAL" clId="{7D92FF02-CBD0-4FFC-B4D2-9BEA09870331}" dt="2026-08-30T16:45:00.105" v="153" actId="20577"/>
        <pc:sldMkLst>
          <pc:docMk/>
          <pc:sldMk cId="254843505" sldId="265"/>
        </pc:sldMkLst>
        <pc:spChg chg="mod">
          <ac:chgData name="Tuyet Stooker" userId="8c98f2e2-bf25-477d-a050-0102bfcb39dc" providerId="ADAL" clId="{7D92FF02-CBD0-4FFC-B4D2-9BEA09870331}" dt="2026-08-30T16:42:23.700" v="72" actId="20577"/>
          <ac:spMkLst>
            <pc:docMk/>
            <pc:sldMk cId="254843505" sldId="265"/>
            <ac:spMk id="2" creationId="{6161C32C-EBFE-4989-6468-5478E7A9019B}"/>
          </ac:spMkLst>
        </pc:spChg>
        <pc:spChg chg="mod">
          <ac:chgData name="Tuyet Stooker" userId="8c98f2e2-bf25-477d-a050-0102bfcb39dc" providerId="ADAL" clId="{7D92FF02-CBD0-4FFC-B4D2-9BEA09870331}" dt="2026-08-30T16:45:00.105" v="153" actId="20577"/>
          <ac:spMkLst>
            <pc:docMk/>
            <pc:sldMk cId="254843505" sldId="265"/>
            <ac:spMk id="3" creationId="{8FD24DE3-2444-EC9F-1F9A-B9852E263CB7}"/>
          </ac:spMkLst>
        </pc:spChg>
      </pc:sldChg>
      <pc:sldChg chg="add del">
        <pc:chgData name="Tuyet Stooker" userId="8c98f2e2-bf25-477d-a050-0102bfcb39dc" providerId="ADAL" clId="{7D92FF02-CBD0-4FFC-B4D2-9BEA09870331}" dt="2026-08-30T16:41:34.864" v="48" actId="2890"/>
        <pc:sldMkLst>
          <pc:docMk/>
          <pc:sldMk cId="1529315913"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F3AE7-7C9C-40E5-B918-AEBFE3092EE0}"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526273-D3A9-4270-A5EE-49D4A7C87BD1}" type="slidenum">
              <a:rPr lang="en-NL" smtClean="0"/>
              <a:t>‹#›</a:t>
            </a:fld>
            <a:endParaRPr lang="en-NL"/>
          </a:p>
        </p:txBody>
      </p:sp>
    </p:spTree>
    <p:extLst>
      <p:ext uri="{BB962C8B-B14F-4D97-AF65-F5344CB8AC3E}">
        <p14:creationId xmlns:p14="http://schemas.microsoft.com/office/powerpoint/2010/main" val="1061519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https://vimeo.com/1209574291?fl=ip&amp;fe=ec&amp;share=copy</a:t>
            </a:r>
            <a:endParaRPr lang="en-NL" dirty="0"/>
          </a:p>
        </p:txBody>
      </p:sp>
      <p:sp>
        <p:nvSpPr>
          <p:cNvPr id="4" name="Slide Number Placeholder 3"/>
          <p:cNvSpPr>
            <a:spLocks noGrp="1"/>
          </p:cNvSpPr>
          <p:nvPr>
            <p:ph type="sldNum" sz="quarter" idx="5"/>
          </p:nvPr>
        </p:nvSpPr>
        <p:spPr/>
        <p:txBody>
          <a:bodyPr/>
          <a:lstStyle/>
          <a:p>
            <a:fld id="{F1526273-D3A9-4270-A5EE-49D4A7C87BD1}" type="slidenum">
              <a:rPr lang="en-NL" smtClean="0"/>
              <a:t>6</a:t>
            </a:fld>
            <a:endParaRPr lang="en-NL"/>
          </a:p>
        </p:txBody>
      </p:sp>
    </p:spTree>
    <p:extLst>
      <p:ext uri="{BB962C8B-B14F-4D97-AF65-F5344CB8AC3E}">
        <p14:creationId xmlns:p14="http://schemas.microsoft.com/office/powerpoint/2010/main" val="2745475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vimeo.com/1209574291?fl=ip&amp;fe=ec&amp;share=copy"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4CAE5D60-9B13-BD01-99C0-B959112CCB4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161C32C-EBFE-4989-6468-5478E7A9019B}"/>
              </a:ext>
            </a:extLst>
          </p:cNvPr>
          <p:cNvSpPr txBox="1"/>
          <p:nvPr/>
        </p:nvSpPr>
        <p:spPr>
          <a:xfrm>
            <a:off x="1028700" y="895350"/>
            <a:ext cx="16230600" cy="860557"/>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Tip </a:t>
            </a:r>
            <a:r>
              <a:rPr lang="en-US" sz="4999" b="1" dirty="0" err="1">
                <a:solidFill>
                  <a:srgbClr val="FFFFFF"/>
                </a:solidFill>
                <a:latin typeface="Cabinet Grotesk Heavy"/>
                <a:ea typeface="Cabinet Grotesk Heavy"/>
                <a:cs typeface="Cabinet Grotesk Heavy"/>
                <a:sym typeface="Cabinet Grotesk Heavy"/>
              </a:rPr>
              <a:t>voor</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deze</a:t>
            </a:r>
            <a:r>
              <a:rPr lang="en-US" sz="4999" b="1" dirty="0">
                <a:solidFill>
                  <a:srgbClr val="FFFFFF"/>
                </a:solidFill>
                <a:latin typeface="Cabinet Grotesk Heavy"/>
                <a:ea typeface="Cabinet Grotesk Heavy"/>
                <a:cs typeface="Cabinet Grotesk Heavy"/>
                <a:sym typeface="Cabinet Grotesk Heavy"/>
              </a:rPr>
              <a:t> les</a:t>
            </a:r>
          </a:p>
        </p:txBody>
      </p:sp>
      <p:sp>
        <p:nvSpPr>
          <p:cNvPr id="3" name="TextBox 3">
            <a:extLst>
              <a:ext uri="{FF2B5EF4-FFF2-40B4-BE49-F238E27FC236}">
                <a16:creationId xmlns:a16="http://schemas.microsoft.com/office/drawing/2014/main" id="{8FD24DE3-2444-EC9F-1F9A-B9852E263CB7}"/>
              </a:ext>
            </a:extLst>
          </p:cNvPr>
          <p:cNvSpPr txBox="1"/>
          <p:nvPr/>
        </p:nvSpPr>
        <p:spPr>
          <a:xfrm>
            <a:off x="1028700" y="2660650"/>
            <a:ext cx="16230600" cy="4372607"/>
          </a:xfrm>
          <a:prstGeom prst="rect">
            <a:avLst/>
          </a:prstGeom>
        </p:spPr>
        <p:txBody>
          <a:bodyPr lIns="0" tIns="0" rIns="0" bIns="0" rtlCol="0" anchor="t">
            <a:spAutoFit/>
          </a:bodyPr>
          <a:lstStyle/>
          <a:p>
            <a:pPr marL="377825" lvl="1">
              <a:lnSpc>
                <a:spcPts val="4899"/>
              </a:lnSpc>
            </a:pPr>
            <a:r>
              <a:rPr lang="nl-NL" sz="3499" dirty="0">
                <a:solidFill>
                  <a:srgbClr val="FFFFFF"/>
                </a:solidFill>
                <a:latin typeface="Cabinet Grotesk"/>
                <a:ea typeface="Cabinet Grotesk"/>
                <a:cs typeface="Cabinet Grotesk"/>
                <a:sym typeface="Cabinet Grotesk"/>
              </a:rPr>
              <a:t>Praat over de boer en de dierenarts niet als iets bijzonders of anders; hiermee benadruk je verschillen. Benadruk daarom dat het twee verliefde mensen zijn. Hetzelfde geldt voor het bespreken van de verschillende gezinnen. Leg wel uit dat twee papa’s twee mannen zijn die een relatie hebben, zodat kinderen niet denken dat zij alleen vrienden zijn. Help kinderen daarnaast om overeenkomsten tussen zichzelf en anderen te herkennen; dat maakt het makkelijker om zich in een ander in te leven.</a:t>
            </a:r>
            <a:endParaRPr lang="en-US" sz="3499" dirty="0">
              <a:solidFill>
                <a:srgbClr val="FFFFFF"/>
              </a:solidFill>
              <a:latin typeface="Cabinet Grotesk"/>
              <a:ea typeface="Cabinet Grotesk"/>
              <a:cs typeface="Cabinet Grotesk"/>
              <a:sym typeface="Cabinet Grotesk"/>
            </a:endParaRPr>
          </a:p>
        </p:txBody>
      </p:sp>
    </p:spTree>
    <p:extLst>
      <p:ext uri="{BB962C8B-B14F-4D97-AF65-F5344CB8AC3E}">
        <p14:creationId xmlns:p14="http://schemas.microsoft.com/office/powerpoint/2010/main" val="254843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559175"/>
            <a:ext cx="16230600" cy="2128468"/>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Allerlei</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verschillen</a:t>
            </a: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30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(met </a:t>
            </a:r>
            <a:r>
              <a:rPr lang="en-US" sz="3500" b="1" dirty="0" err="1">
                <a:solidFill>
                  <a:srgbClr val="FFFFFF"/>
                </a:solidFill>
                <a:latin typeface="Cabinet Grotesk Medium"/>
                <a:ea typeface="Cabinet Grotesk Medium"/>
                <a:cs typeface="Cabinet Grotesk Medium"/>
                <a:sym typeface="Cabinet Grotesk Medium"/>
              </a:rPr>
              <a:t>uitbreiding</a:t>
            </a:r>
            <a:r>
              <a:rPr lang="en-US" sz="3500" b="1" dirty="0">
                <a:solidFill>
                  <a:srgbClr val="FFFFFF"/>
                </a:solidFill>
                <a:latin typeface="Cabinet Grotesk Medium"/>
                <a:ea typeface="Cabinet Grotesk Medium"/>
                <a:cs typeface="Cabinet Grotesk Medium"/>
                <a:sym typeface="Cabinet Grotesk Medium"/>
              </a:rPr>
              <a:t> 45 </a:t>
            </a:r>
            <a:r>
              <a:rPr lang="en-US" sz="3500" b="1" dirty="0" err="1">
                <a:solidFill>
                  <a:srgbClr val="FFFFFF"/>
                </a:solidFill>
                <a:latin typeface="Cabinet Grotesk Medium"/>
                <a:ea typeface="Cabinet Grotesk Medium"/>
                <a:cs typeface="Cabinet Grotesk Medium"/>
                <a:sym typeface="Cabinet Grotesk Medium"/>
              </a:rPr>
              <a:t>minuten</a:t>
            </a:r>
            <a:r>
              <a:rPr lang="en-US" sz="3500" b="1" dirty="0">
                <a:solidFill>
                  <a:srgbClr val="FFFFFF"/>
                </a:solidFill>
                <a:latin typeface="Cabinet Grotesk Medium"/>
                <a:ea typeface="Cabinet Grotesk Medium"/>
                <a:cs typeface="Cabinet Grotesk Medium"/>
                <a:sym typeface="Cabinet Grotesk Medium"/>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Verteltafel</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Opdracht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Uitbreiding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2487476"/>
          </a:xfrm>
          <a:prstGeom prst="rect">
            <a:avLst/>
          </a:prstGeom>
        </p:spPr>
        <p:txBody>
          <a:bodyPr lIns="0" tIns="0" rIns="0" bIns="0" rtlCol="0" anchor="t">
            <a:spAutoFit/>
          </a:bodyPr>
          <a:lstStyle/>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Jullie </a:t>
            </a:r>
            <a:r>
              <a:rPr lang="en-US" sz="3499" dirty="0" err="1">
                <a:solidFill>
                  <a:srgbClr val="FFFFFF"/>
                </a:solidFill>
                <a:latin typeface="Cabinet Grotesk"/>
                <a:ea typeface="Cabinet Grotesk"/>
                <a:cs typeface="Cabinet Grotesk"/>
                <a:sym typeface="Cabinet Grotesk"/>
              </a:rPr>
              <a:t>ontdekken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dat</a:t>
            </a:r>
            <a:r>
              <a:rPr lang="en-US" sz="3499" dirty="0">
                <a:solidFill>
                  <a:srgbClr val="FFFFFF"/>
                </a:solidFill>
                <a:latin typeface="Cabinet Grotesk"/>
                <a:ea typeface="Cabinet Grotesk"/>
                <a:cs typeface="Cabinet Grotesk"/>
                <a:sym typeface="Cabinet Grotesk"/>
              </a:rPr>
              <a:t> er </a:t>
            </a:r>
            <a:r>
              <a:rPr lang="en-US" sz="3499" dirty="0" err="1">
                <a:solidFill>
                  <a:srgbClr val="FFFFFF"/>
                </a:solidFill>
                <a:latin typeface="Cabinet Grotesk"/>
                <a:ea typeface="Cabinet Grotesk"/>
                <a:cs typeface="Cabinet Grotesk"/>
                <a:sym typeface="Cabinet Grotesk"/>
              </a:rPr>
              <a:t>allerlei</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verschillen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bestaan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tussen</a:t>
            </a:r>
            <a:r>
              <a:rPr lang="en-US" sz="3499" dirty="0">
                <a:solidFill>
                  <a:srgbClr val="FFFFFF"/>
                </a:solidFill>
                <a:latin typeface="Cabinet Grotesk"/>
                <a:ea typeface="Cabinet Grotesk"/>
                <a:cs typeface="Cabinet Grotesk"/>
                <a:sym typeface="Cabinet Grotesk"/>
              </a:rPr>
              <a:t> families.</a:t>
            </a: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Jullie </a:t>
            </a:r>
            <a:r>
              <a:rPr lang="en-US" sz="3499" dirty="0" err="1">
                <a:solidFill>
                  <a:srgbClr val="FFFFFF"/>
                </a:solidFill>
                <a:latin typeface="Cabinet Grotesk"/>
                <a:ea typeface="Cabinet Grotesk"/>
                <a:cs typeface="Cabinet Grotesk"/>
                <a:sym typeface="Cabinet Grotesk"/>
              </a:rPr>
              <a:t>leren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dat</a:t>
            </a:r>
            <a:r>
              <a:rPr lang="en-US" sz="3499" dirty="0">
                <a:solidFill>
                  <a:srgbClr val="FFFFFF"/>
                </a:solidFill>
                <a:latin typeface="Cabinet Grotesk"/>
                <a:ea typeface="Cabinet Grotesk"/>
                <a:cs typeface="Cabinet Grotesk"/>
                <a:sym typeface="Cabinet Grotesk"/>
              </a:rPr>
              <a:t> elk </a:t>
            </a:r>
            <a:r>
              <a:rPr lang="en-US" sz="3499" dirty="0" err="1">
                <a:solidFill>
                  <a:srgbClr val="FFFFFF"/>
                </a:solidFill>
                <a:latin typeface="Cabinet Grotesk"/>
                <a:ea typeface="Cabinet Grotesk"/>
                <a:cs typeface="Cabinet Grotesk"/>
                <a:sym typeface="Cabinet Grotesk"/>
              </a:rPr>
              <a:t>gezin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waardevol</a:t>
            </a:r>
            <a:r>
              <a:rPr lang="en-US" sz="3499" dirty="0">
                <a:solidFill>
                  <a:srgbClr val="FFFFFF"/>
                </a:solidFill>
                <a:latin typeface="Cabinet Grotesk"/>
                <a:ea typeface="Cabinet Grotesk"/>
                <a:cs typeface="Cabinet Grotesk"/>
                <a:sym typeface="Cabinet Grotesk"/>
              </a:rPr>
              <a:t> is.</a:t>
            </a: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Jullie </a:t>
            </a:r>
            <a:r>
              <a:rPr lang="en-US" sz="3499" dirty="0" err="1">
                <a:solidFill>
                  <a:srgbClr val="FFFFFF"/>
                </a:solidFill>
                <a:latin typeface="Cabinet Grotesk"/>
                <a:ea typeface="Cabinet Grotesk"/>
                <a:cs typeface="Cabinet Grotesk"/>
                <a:sym typeface="Cabinet Grotesk"/>
              </a:rPr>
              <a:t>oefenen</a:t>
            </a:r>
            <a:r>
              <a:rPr lang="en-US" sz="3499" dirty="0">
                <a:solidFill>
                  <a:srgbClr val="FFFFFF"/>
                </a:solidFill>
                <a:latin typeface="Cabinet Grotesk"/>
                <a:ea typeface="Cabinet Grotesk"/>
                <a:cs typeface="Cabinet Grotesk"/>
                <a:sym typeface="Cabinet Grotesk"/>
              </a:rPr>
              <a:t> met </a:t>
            </a:r>
            <a:r>
              <a:rPr lang="en-US" sz="3499" dirty="0" err="1">
                <a:solidFill>
                  <a:srgbClr val="FFFFFF"/>
                </a:solidFill>
                <a:latin typeface="Cabinet Grotesk"/>
                <a:ea typeface="Cabinet Grotesk"/>
                <a:cs typeface="Cabinet Grotesk"/>
                <a:sym typeface="Cabinet Grotesk"/>
              </a:rPr>
              <a:t>getallen</a:t>
            </a:r>
            <a:r>
              <a:rPr lang="en-US" sz="3499" dirty="0">
                <a:solidFill>
                  <a:srgbClr val="FFFFFF"/>
                </a:solidFill>
                <a:latin typeface="Cabinet Grotesk"/>
                <a:ea typeface="Cabinet Grotesk"/>
                <a:cs typeface="Cabinet Grotesk"/>
                <a:sym typeface="Cabinet Grotesk"/>
              </a:rPr>
              <a:t>.</a:t>
            </a: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Jullie </a:t>
            </a:r>
            <a:r>
              <a:rPr lang="en-US" sz="3499" dirty="0" err="1">
                <a:solidFill>
                  <a:srgbClr val="FFFFFF"/>
                </a:solidFill>
                <a:latin typeface="Cabinet Grotesk"/>
                <a:ea typeface="Cabinet Grotesk"/>
                <a:cs typeface="Cabinet Grotesk"/>
                <a:sym typeface="Cabinet Grotesk"/>
              </a:rPr>
              <a:t>vergelijken</a:t>
            </a:r>
            <a:r>
              <a:rPr lang="en-US" sz="3499" dirty="0">
                <a:solidFill>
                  <a:srgbClr val="FFFFFF"/>
                </a:solidFill>
                <a:latin typeface="Cabinet Grotesk"/>
                <a:ea typeface="Cabinet Grotesk"/>
                <a:cs typeface="Cabinet Grotesk"/>
                <a:sym typeface="Cabinet Grotesk"/>
              </a:rPr>
              <a:t> twee of </a:t>
            </a:r>
            <a:r>
              <a:rPr lang="en-US" sz="3499" dirty="0" err="1">
                <a:solidFill>
                  <a:srgbClr val="FFFFFF"/>
                </a:solidFill>
                <a:latin typeface="Cabinet Grotesk"/>
                <a:ea typeface="Cabinet Grotesk"/>
                <a:cs typeface="Cabinet Grotesk"/>
                <a:sym typeface="Cabinet Grotesk"/>
              </a:rPr>
              <a:t>meerdere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gezinnen</a:t>
            </a:r>
            <a:r>
              <a:rPr lang="en-US" sz="3499" dirty="0">
                <a:solidFill>
                  <a:srgbClr val="FFFFFF"/>
                </a:solidFill>
                <a:latin typeface="Cabinet Grotesk"/>
                <a:ea typeface="Cabinet Grotesk"/>
                <a:cs typeface="Cabinet Grotesk"/>
                <a:sym typeface="Cabinet Grotesk"/>
              </a:rPr>
              <a:t> met </a:t>
            </a:r>
            <a:r>
              <a:rPr lang="en-US" sz="3499" dirty="0" err="1">
                <a:solidFill>
                  <a:srgbClr val="FFFFFF"/>
                </a:solidFill>
                <a:latin typeface="Cabinet Grotesk"/>
                <a:ea typeface="Cabinet Grotesk"/>
                <a:cs typeface="Cabinet Grotesk"/>
                <a:sym typeface="Cabinet Grotesk"/>
              </a:rPr>
              <a:t>elkaar</a:t>
            </a:r>
            <a:r>
              <a:rPr lang="en-US" sz="3499"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Verteltafel</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a:solidFill>
                  <a:srgbClr val="FFFFFF"/>
                </a:solidFill>
                <a:latin typeface="Cabinet Grotesk"/>
                <a:ea typeface="Cabinet Grotesk"/>
                <a:cs typeface="Cabinet Grotesk"/>
                <a:sym typeface="Cabinet Grotesk"/>
              </a:rPr>
              <a:t>Ga in een kring zitten bij de verteltafel en benoem alle dieren en voorwerpen.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1758238"/>
          </a:xfrm>
          <a:prstGeom prst="rect">
            <a:avLst/>
          </a:prstGeom>
        </p:spPr>
        <p:txBody>
          <a:bodyPr lIns="0" tIns="0" rIns="0" bIns="0" rtlCol="0" anchor="t">
            <a:spAutoFit/>
          </a:bodyPr>
          <a:lstStyle/>
          <a:p>
            <a:pPr algn="ctr">
              <a:lnSpc>
                <a:spcPts val="6999"/>
              </a:lnSpc>
              <a:spcBef>
                <a:spcPct val="0"/>
              </a:spcBef>
            </a:pPr>
            <a:r>
              <a:rPr lang="en-US" sz="4999" b="1" dirty="0" err="1">
                <a:solidFill>
                  <a:srgbClr val="FFFFFF"/>
                </a:solidFill>
                <a:latin typeface="Cabinet Grotesk Heavy"/>
                <a:ea typeface="Cabinet Grotesk Heavy"/>
                <a:cs typeface="Cabinet Grotesk Heavy"/>
                <a:sym typeface="Cabinet Grotesk Heavy"/>
              </a:rPr>
              <a:t>Animatie</a:t>
            </a:r>
            <a:br>
              <a:rPr lang="en-US" sz="4999" b="1" dirty="0">
                <a:solidFill>
                  <a:srgbClr val="FFFFFF"/>
                </a:solidFill>
                <a:latin typeface="Cabinet Grotesk Heavy"/>
                <a:ea typeface="Cabinet Grotesk Heavy"/>
                <a:cs typeface="Cabinet Grotesk Heavy"/>
                <a:sym typeface="Cabinet Grotesk Heavy"/>
              </a:rPr>
            </a:br>
            <a:r>
              <a:rPr lang="en-US" sz="4999" b="1" dirty="0">
                <a:solidFill>
                  <a:srgbClr val="FFFFFF"/>
                </a:solidFill>
                <a:latin typeface="Cabinet Grotesk Heavy"/>
                <a:ea typeface="Cabinet Grotesk Heavy"/>
                <a:cs typeface="Cabinet Grotesk Heavy"/>
                <a:sym typeface="Cabinet Grotesk Heavy"/>
                <a:hlinkClick r:id="rId3"/>
              </a:rPr>
              <a:t>De </a:t>
            </a:r>
            <a:r>
              <a:rPr lang="en-US" sz="4999" b="1" dirty="0" err="1">
                <a:solidFill>
                  <a:srgbClr val="FFFFFF"/>
                </a:solidFill>
                <a:latin typeface="Cabinet Grotesk Heavy"/>
                <a:ea typeface="Cabinet Grotesk Heavy"/>
                <a:cs typeface="Cabinet Grotesk Heavy"/>
                <a:sym typeface="Cabinet Grotesk Heavy"/>
                <a:hlinkClick r:id="rId3"/>
              </a:rPr>
              <a:t>boer</a:t>
            </a:r>
            <a:r>
              <a:rPr lang="en-US" sz="4999" b="1" dirty="0">
                <a:solidFill>
                  <a:srgbClr val="FFFFFF"/>
                </a:solidFill>
                <a:latin typeface="Cabinet Grotesk Heavy"/>
                <a:ea typeface="Cabinet Grotesk Heavy"/>
                <a:cs typeface="Cabinet Grotesk Heavy"/>
                <a:sym typeface="Cabinet Grotesk Heavy"/>
                <a:hlinkClick r:id="rId3"/>
              </a:rPr>
              <a:t> </a:t>
            </a:r>
            <a:r>
              <a:rPr lang="en-US" sz="4999" b="1" dirty="0" err="1">
                <a:solidFill>
                  <a:srgbClr val="FFFFFF"/>
                </a:solidFill>
                <a:latin typeface="Cabinet Grotesk Heavy"/>
                <a:ea typeface="Cabinet Grotesk Heavy"/>
                <a:cs typeface="Cabinet Grotesk Heavy"/>
                <a:sym typeface="Cabinet Grotesk Heavy"/>
                <a:hlinkClick r:id="rId3"/>
              </a:rPr>
              <a:t>en</a:t>
            </a:r>
            <a:r>
              <a:rPr lang="en-US" sz="4999" b="1" dirty="0">
                <a:solidFill>
                  <a:srgbClr val="FFFFFF"/>
                </a:solidFill>
                <a:latin typeface="Cabinet Grotesk Heavy"/>
                <a:ea typeface="Cabinet Grotesk Heavy"/>
                <a:cs typeface="Cabinet Grotesk Heavy"/>
                <a:sym typeface="Cabinet Grotesk Heavy"/>
                <a:hlinkClick r:id="rId3"/>
              </a:rPr>
              <a:t> de </a:t>
            </a:r>
            <a:r>
              <a:rPr lang="en-US" sz="4999" b="1" dirty="0" err="1">
                <a:solidFill>
                  <a:srgbClr val="FFFFFF"/>
                </a:solidFill>
                <a:latin typeface="Cabinet Grotesk Heavy"/>
                <a:ea typeface="Cabinet Grotesk Heavy"/>
                <a:cs typeface="Cabinet Grotesk Heavy"/>
                <a:sym typeface="Cabinet Grotesk Heavy"/>
                <a:hlinkClick r:id="rId3"/>
              </a:rPr>
              <a:t>dierenarts</a:t>
            </a:r>
            <a:endParaRPr lang="en-US" sz="4999" b="1" dirty="0">
              <a:solidFill>
                <a:srgbClr val="FFFFFF"/>
              </a:solidFill>
              <a:latin typeface="Cabinet Grotesk Heavy"/>
              <a:ea typeface="Cabinet Grotesk Heavy"/>
              <a:cs typeface="Cabinet Grotesk Heavy"/>
              <a:sym typeface="Cabinet Grotesk Heavy"/>
            </a:endParaRP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dirty="0" err="1">
                <a:solidFill>
                  <a:srgbClr val="FFFFFF"/>
                </a:solidFill>
                <a:latin typeface="Cabinet Grotesk"/>
                <a:ea typeface="Cabinet Grotesk"/>
                <a:cs typeface="Cabinet Grotesk"/>
                <a:sym typeface="Cabinet Grotesk"/>
              </a:rPr>
              <a:t>Waar</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zou</a:t>
            </a:r>
            <a:r>
              <a:rPr lang="en-US" sz="3500" dirty="0">
                <a:solidFill>
                  <a:srgbClr val="FFFFFF"/>
                </a:solidFill>
                <a:latin typeface="Cabinet Grotesk"/>
                <a:ea typeface="Cabinet Grotesk"/>
                <a:cs typeface="Cabinet Grotesk"/>
                <a:sym typeface="Cabinet Grotesk"/>
              </a:rPr>
              <a:t> het </a:t>
            </a:r>
            <a:r>
              <a:rPr lang="en-US" sz="3500" dirty="0" err="1">
                <a:solidFill>
                  <a:srgbClr val="FFFFFF"/>
                </a:solidFill>
                <a:latin typeface="Cabinet Grotesk"/>
                <a:ea typeface="Cabinet Grotesk"/>
                <a:cs typeface="Cabinet Grotesk"/>
                <a:sym typeface="Cabinet Grotesk"/>
              </a:rPr>
              <a:t>het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verhaal</a:t>
            </a:r>
            <a:r>
              <a:rPr lang="en-US" sz="3500" dirty="0">
                <a:solidFill>
                  <a:srgbClr val="FFFFFF"/>
                </a:solidFill>
                <a:latin typeface="Cabinet Grotesk"/>
                <a:ea typeface="Cabinet Grotesk"/>
                <a:cs typeface="Cabinet Grotesk"/>
                <a:sym typeface="Cabinet Grotesk"/>
              </a:rPr>
              <a:t> over </a:t>
            </a:r>
            <a:r>
              <a:rPr lang="en-US" sz="3500" dirty="0" err="1">
                <a:solidFill>
                  <a:srgbClr val="FFFFFF"/>
                </a:solidFill>
                <a:latin typeface="Cabinet Grotesk"/>
                <a:ea typeface="Cabinet Grotesk"/>
                <a:cs typeface="Cabinet Grotesk"/>
                <a:sym typeface="Cabinet Grotesk"/>
              </a:rPr>
              <a:t>kunnen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gaan</a:t>
            </a:r>
            <a:r>
              <a:rPr lang="en-US" sz="3500"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Logisch rangschikken</a:t>
            </a:r>
          </a:p>
        </p:txBody>
      </p:sp>
      <p:sp>
        <p:nvSpPr>
          <p:cNvPr id="3" name="TextBox 3"/>
          <p:cNvSpPr txBox="1"/>
          <p:nvPr/>
        </p:nvSpPr>
        <p:spPr>
          <a:xfrm>
            <a:off x="1028700" y="4783137"/>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Leg het verhaal in de juiste volgorde van links naar rechts in het midden van de kring.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Familiediversiteit</a:t>
            </a:r>
          </a:p>
        </p:txBody>
      </p:sp>
      <p:sp>
        <p:nvSpPr>
          <p:cNvPr id="3" name="TextBox 3"/>
          <p:cNvSpPr txBox="1"/>
          <p:nvPr/>
        </p:nvSpPr>
        <p:spPr>
          <a:xfrm>
            <a:off x="1028700" y="4783137"/>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Met wie woon jij in één huis?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8982"/>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Uitbreiding – Klankgroepen</a:t>
            </a:r>
          </a:p>
        </p:txBody>
      </p:sp>
      <p:sp>
        <p:nvSpPr>
          <p:cNvPr id="3" name="TextBox 3"/>
          <p:cNvSpPr txBox="1"/>
          <p:nvPr/>
        </p:nvSpPr>
        <p:spPr>
          <a:xfrm>
            <a:off x="1028700" y="2572208"/>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Klap de woorden uit het boek in klankgroepen/stukjes:</a:t>
            </a:r>
          </a:p>
        </p:txBody>
      </p:sp>
      <p:sp>
        <p:nvSpPr>
          <p:cNvPr id="4" name="TextBox 4"/>
          <p:cNvSpPr txBox="1"/>
          <p:nvPr/>
        </p:nvSpPr>
        <p:spPr>
          <a:xfrm>
            <a:off x="9144000" y="3982366"/>
            <a:ext cx="6004061" cy="434022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spons</a:t>
            </a:r>
          </a:p>
          <a:p>
            <a:pPr algn="ctr">
              <a:lnSpc>
                <a:spcPts val="4899"/>
              </a:lnSpc>
            </a:pPr>
            <a:r>
              <a:rPr lang="en-US" sz="3499">
                <a:solidFill>
                  <a:srgbClr val="FFFFFF"/>
                </a:solidFill>
                <a:latin typeface="Cabinet Grotesk"/>
                <a:ea typeface="Cabinet Grotesk"/>
                <a:cs typeface="Cabinet Grotesk"/>
                <a:sym typeface="Cabinet Grotesk"/>
              </a:rPr>
              <a:t>ver-le-gen</a:t>
            </a:r>
          </a:p>
          <a:p>
            <a:pPr algn="ctr">
              <a:lnSpc>
                <a:spcPts val="4899"/>
              </a:lnSpc>
            </a:pPr>
            <a:r>
              <a:rPr lang="en-US" sz="3499">
                <a:solidFill>
                  <a:srgbClr val="FFFFFF"/>
                </a:solidFill>
                <a:latin typeface="Cabinet Grotesk"/>
                <a:ea typeface="Cabinet Grotesk"/>
                <a:cs typeface="Cabinet Grotesk"/>
                <a:sym typeface="Cabinet Grotesk"/>
              </a:rPr>
              <a:t>blaft</a:t>
            </a:r>
          </a:p>
          <a:p>
            <a:pPr algn="ctr">
              <a:lnSpc>
                <a:spcPts val="4899"/>
              </a:lnSpc>
            </a:pPr>
            <a:r>
              <a:rPr lang="en-US" sz="3499">
                <a:solidFill>
                  <a:srgbClr val="FFFFFF"/>
                </a:solidFill>
                <a:latin typeface="Cabinet Grotesk"/>
                <a:ea typeface="Cabinet Grotesk"/>
                <a:cs typeface="Cabinet Grotesk"/>
                <a:sym typeface="Cabinet Grotesk"/>
              </a:rPr>
              <a:t>boer-de-rij</a:t>
            </a:r>
          </a:p>
          <a:p>
            <a:pPr algn="ctr">
              <a:lnSpc>
                <a:spcPts val="4899"/>
              </a:lnSpc>
            </a:pPr>
            <a:r>
              <a:rPr lang="en-US" sz="3499">
                <a:solidFill>
                  <a:srgbClr val="FFFFFF"/>
                </a:solidFill>
                <a:latin typeface="Cabinet Grotesk"/>
                <a:ea typeface="Cabinet Grotesk"/>
                <a:cs typeface="Cabinet Grotesk"/>
                <a:sym typeface="Cabinet Grotesk"/>
              </a:rPr>
              <a:t>ver-lief-heid</a:t>
            </a:r>
          </a:p>
          <a:p>
            <a:pPr algn="ctr">
              <a:lnSpc>
                <a:spcPts val="4899"/>
              </a:lnSpc>
            </a:pPr>
            <a:r>
              <a:rPr lang="en-US" sz="3499">
                <a:solidFill>
                  <a:srgbClr val="FFFFFF"/>
                </a:solidFill>
                <a:latin typeface="Cabinet Grotesk"/>
                <a:ea typeface="Cabinet Grotesk"/>
                <a:cs typeface="Cabinet Grotesk"/>
                <a:sym typeface="Cabinet Grotesk"/>
              </a:rPr>
              <a:t>me-di-cijn</a:t>
            </a:r>
          </a:p>
          <a:p>
            <a:pPr algn="ctr">
              <a:lnSpc>
                <a:spcPts val="4899"/>
              </a:lnSpc>
            </a:pPr>
            <a:r>
              <a:rPr lang="en-US" sz="3499">
                <a:solidFill>
                  <a:srgbClr val="FFFFFF"/>
                </a:solidFill>
                <a:latin typeface="Cabinet Grotesk"/>
                <a:ea typeface="Cabinet Grotesk"/>
                <a:cs typeface="Cabinet Grotesk"/>
                <a:sym typeface="Cabinet Grotesk"/>
              </a:rPr>
              <a:t>pick-nick</a:t>
            </a:r>
          </a:p>
        </p:txBody>
      </p:sp>
      <p:sp>
        <p:nvSpPr>
          <p:cNvPr id="5" name="TextBox 5"/>
          <p:cNvSpPr txBox="1"/>
          <p:nvPr/>
        </p:nvSpPr>
        <p:spPr>
          <a:xfrm>
            <a:off x="3139939" y="3982366"/>
            <a:ext cx="6004061" cy="434022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boer</a:t>
            </a:r>
          </a:p>
          <a:p>
            <a:pPr algn="ctr">
              <a:lnSpc>
                <a:spcPts val="4899"/>
              </a:lnSpc>
            </a:pPr>
            <a:r>
              <a:rPr lang="en-US" sz="3499">
                <a:solidFill>
                  <a:srgbClr val="FFFFFF"/>
                </a:solidFill>
                <a:latin typeface="Cabinet Grotesk"/>
                <a:ea typeface="Cabinet Grotesk"/>
                <a:cs typeface="Cabinet Grotesk"/>
                <a:sym typeface="Cabinet Grotesk"/>
              </a:rPr>
              <a:t>die-ren-arts</a:t>
            </a:r>
          </a:p>
          <a:p>
            <a:pPr algn="ctr">
              <a:lnSpc>
                <a:spcPts val="4899"/>
              </a:lnSpc>
            </a:pPr>
            <a:r>
              <a:rPr lang="en-US" sz="3499">
                <a:solidFill>
                  <a:srgbClr val="FFFFFF"/>
                </a:solidFill>
                <a:latin typeface="Cabinet Grotesk"/>
                <a:ea typeface="Cabinet Grotesk"/>
                <a:cs typeface="Cabinet Grotesk"/>
                <a:sym typeface="Cabinet Grotesk"/>
              </a:rPr>
              <a:t>var-ken, ziek</a:t>
            </a:r>
          </a:p>
          <a:p>
            <a:pPr algn="ctr">
              <a:lnSpc>
                <a:spcPts val="4899"/>
              </a:lnSpc>
            </a:pPr>
            <a:r>
              <a:rPr lang="en-US" sz="3499">
                <a:solidFill>
                  <a:srgbClr val="FFFFFF"/>
                </a:solidFill>
                <a:latin typeface="Cabinet Grotesk"/>
                <a:ea typeface="Cabinet Grotesk"/>
                <a:cs typeface="Cabinet Grotesk"/>
                <a:sym typeface="Cabinet Grotesk"/>
              </a:rPr>
              <a:t>prach-ti-ge</a:t>
            </a:r>
          </a:p>
          <a:p>
            <a:pPr algn="ctr">
              <a:lnSpc>
                <a:spcPts val="4899"/>
              </a:lnSpc>
            </a:pPr>
            <a:r>
              <a:rPr lang="en-US" sz="3499">
                <a:solidFill>
                  <a:srgbClr val="FFFFFF"/>
                </a:solidFill>
                <a:latin typeface="Cabinet Grotesk"/>
                <a:ea typeface="Cabinet Grotesk"/>
                <a:cs typeface="Cabinet Grotesk"/>
                <a:sym typeface="Cabinet Grotesk"/>
              </a:rPr>
              <a:t>ge-wel-di-ge</a:t>
            </a:r>
          </a:p>
          <a:p>
            <a:pPr algn="ctr">
              <a:lnSpc>
                <a:spcPts val="4899"/>
              </a:lnSpc>
            </a:pPr>
            <a:r>
              <a:rPr lang="en-US" sz="3499">
                <a:solidFill>
                  <a:srgbClr val="FFFFFF"/>
                </a:solidFill>
                <a:latin typeface="Cabinet Grotesk"/>
                <a:ea typeface="Cabinet Grotesk"/>
                <a:cs typeface="Cabinet Grotesk"/>
                <a:sym typeface="Cabinet Grotesk"/>
              </a:rPr>
              <a:t>hooi-berg</a:t>
            </a:r>
          </a:p>
          <a:p>
            <a:pPr algn="ctr">
              <a:lnSpc>
                <a:spcPts val="4899"/>
              </a:lnSpc>
            </a:pPr>
            <a:r>
              <a:rPr lang="en-US" sz="3499">
                <a:solidFill>
                  <a:srgbClr val="FFFFFF"/>
                </a:solidFill>
                <a:latin typeface="Cabinet Grotesk"/>
                <a:ea typeface="Cabinet Grotesk"/>
                <a:cs typeface="Cabinet Grotesk"/>
                <a:sym typeface="Cabinet Grotesk"/>
              </a:rPr>
              <a:t>trek-ker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6EE60D-79B7-43C8-8B54-5B6C20E34C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1493F6-6BB7-4B62-B914-08821EDF95EE}">
  <ds:schemaRefs>
    <ds:schemaRef ds:uri="http://schemas.openxmlformats.org/package/2006/metadata/core-properties"/>
    <ds:schemaRef ds:uri="22171aab-d911-466e-ad67-bf8a68927320"/>
    <ds:schemaRef ds:uri="f62a52bf-34c4-4048-b09c-58a25362e64f"/>
    <ds:schemaRef ds:uri="http://schemas.microsoft.com/office/infopath/2007/PartnerControls"/>
    <ds:schemaRef ds:uri="http://schemas.microsoft.com/office/2006/documentManagement/types"/>
    <ds:schemaRef ds:uri="http://www.w3.org/XML/1998/namespace"/>
    <ds:schemaRef ds:uri="http://purl.org/dc/dcmitype/"/>
    <ds:schemaRef ds:uri="http://purl.org/dc/elements/1.1/"/>
    <ds:schemaRef ds:uri="10580ea0-1ad5-482f-b20c-614d71681fd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B2D9EC6-17A3-4776-B9F5-F745D5854D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TotalTime>
  <Words>265</Words>
  <Application>Microsoft Office PowerPoint</Application>
  <PresentationFormat>Custom</PresentationFormat>
  <Paragraphs>44</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Cabinet Grotesk Heavy</vt:lpstr>
      <vt:lpstr>Arial</vt:lpstr>
      <vt:lpstr>Cabinet Grotesk</vt:lpstr>
      <vt:lpstr>Aptos</vt:lpstr>
      <vt:lpstr>Calibri</vt:lpstr>
      <vt:lpstr>Cabinet Grotesk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2 - Allerlei verschillen</dc:title>
  <cp:lastModifiedBy>Tuyet Stooker</cp:lastModifiedBy>
  <cp:revision>1</cp:revision>
  <dcterms:created xsi:type="dcterms:W3CDTF">2006-08-16T00:00:00Z</dcterms:created>
  <dcterms:modified xsi:type="dcterms:W3CDTF">2026-08-30T19:16:55Z</dcterms:modified>
  <dc:identifier>DAHRVwIKgPA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