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</p:sldIdLst>
  <p:sldSz cx="18288000" cy="10287000"/>
  <p:notesSz cx="6858000" cy="9144000"/>
  <p:embeddedFontLst>
    <p:embeddedFont>
      <p:font typeface="Cabinet Grotesk" panose="020B0604020202020204" charset="0"/>
      <p:regular r:id="rId14"/>
    </p:embeddedFont>
    <p:embeddedFont>
      <p:font typeface="Cabinet Grotesk Heavy" panose="020B0604020202020204" charset="0"/>
      <p:regular r:id="rId15"/>
    </p:embeddedFont>
    <p:embeddedFont>
      <p:font typeface="Cabinet Grotesk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BF738-EB4A-4149-8382-334359F726C8}" v="12" dt="2026-08-30T18:21:19.7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2688" autoAdjust="0"/>
  </p:normalViewPr>
  <p:slideViewPr>
    <p:cSldViewPr>
      <p:cViewPr varScale="1">
        <p:scale>
          <a:sx n="40" d="100"/>
          <a:sy n="40" d="100"/>
        </p:scale>
        <p:origin x="78" y="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yet Stooker" userId="8c98f2e2-bf25-477d-a050-0102bfcb39dc" providerId="ADAL" clId="{7D92FF02-CBD0-4FFC-B4D2-9BEA09870331}"/>
    <pc:docChg chg="undo custSel addSld delSld modSld sldOrd">
      <pc:chgData name="Tuyet Stooker" userId="8c98f2e2-bf25-477d-a050-0102bfcb39dc" providerId="ADAL" clId="{7D92FF02-CBD0-4FFC-B4D2-9BEA09870331}" dt="2026-08-30T18:26:03.156" v="520" actId="12"/>
      <pc:docMkLst>
        <pc:docMk/>
      </pc:docMkLst>
      <pc:sldChg chg="modSp mod">
        <pc:chgData name="Tuyet Stooker" userId="8c98f2e2-bf25-477d-a050-0102bfcb39dc" providerId="ADAL" clId="{7D92FF02-CBD0-4FFC-B4D2-9BEA09870331}" dt="2026-08-30T18:14:19.298" v="122" actId="20577"/>
        <pc:sldMkLst>
          <pc:docMk/>
          <pc:sldMk cId="0" sldId="256"/>
        </pc:sldMkLst>
        <pc:spChg chg="mod">
          <ac:chgData name="Tuyet Stooker" userId="8c98f2e2-bf25-477d-a050-0102bfcb39dc" providerId="ADAL" clId="{7D92FF02-CBD0-4FFC-B4D2-9BEA09870331}" dt="2026-08-30T18:14:19.298" v="122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24:30.963" v="519" actId="20577"/>
        <pc:sldMkLst>
          <pc:docMk/>
          <pc:sldMk cId="0" sldId="257"/>
        </pc:sldMkLst>
        <pc:spChg chg="mod">
          <ac:chgData name="Tuyet Stooker" userId="8c98f2e2-bf25-477d-a050-0102bfcb39dc" providerId="ADAL" clId="{7D92FF02-CBD0-4FFC-B4D2-9BEA09870331}" dt="2026-08-30T18:24:30.963" v="519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05:30.935" v="5" actId="20577"/>
        <pc:sldMkLst>
          <pc:docMk/>
          <pc:sldMk cId="0" sldId="258"/>
        </pc:sldMkLst>
        <pc:spChg chg="mod">
          <ac:chgData name="Tuyet Stooker" userId="8c98f2e2-bf25-477d-a050-0102bfcb39dc" providerId="ADAL" clId="{7D92FF02-CBD0-4FFC-B4D2-9BEA09870331}" dt="2026-08-30T18:05:30.935" v="5" actId="20577"/>
          <ac:spMkLst>
            <pc:docMk/>
            <pc:sldMk cId="0" sldId="258"/>
            <ac:spMk id="3" creationId="{00000000-0000-0000-0000-000000000000}"/>
          </ac:spMkLst>
        </pc:spChg>
      </pc:sldChg>
      <pc:sldChg chg="addSp delSp modSp mod">
        <pc:chgData name="Tuyet Stooker" userId="8c98f2e2-bf25-477d-a050-0102bfcb39dc" providerId="ADAL" clId="{7D92FF02-CBD0-4FFC-B4D2-9BEA09870331}" dt="2026-08-30T18:14:59.360" v="136" actId="20577"/>
        <pc:sldMkLst>
          <pc:docMk/>
          <pc:sldMk cId="0" sldId="259"/>
        </pc:sldMkLst>
        <pc:spChg chg="del">
          <ac:chgData name="Tuyet Stooker" userId="8c98f2e2-bf25-477d-a050-0102bfcb39dc" providerId="ADAL" clId="{7D92FF02-CBD0-4FFC-B4D2-9BEA09870331}" dt="2026-08-30T18:06:58.135" v="55" actId="478"/>
          <ac:spMkLst>
            <pc:docMk/>
            <pc:sldMk cId="0" sldId="259"/>
            <ac:spMk id="2" creationId="{00000000-0000-0000-0000-000000000000}"/>
          </ac:spMkLst>
        </pc:spChg>
        <pc:spChg chg="del">
          <ac:chgData name="Tuyet Stooker" userId="8c98f2e2-bf25-477d-a050-0102bfcb39dc" providerId="ADAL" clId="{7D92FF02-CBD0-4FFC-B4D2-9BEA09870331}" dt="2026-08-30T18:06:57.765" v="54" actId="478"/>
          <ac:spMkLst>
            <pc:docMk/>
            <pc:sldMk cId="0" sldId="259"/>
            <ac:spMk id="3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14:59.360" v="136" actId="20577"/>
          <ac:spMkLst>
            <pc:docMk/>
            <pc:sldMk cId="0" sldId="259"/>
            <ac:spMk id="4" creationId="{00000000-0000-0000-0000-000000000000}"/>
          </ac:spMkLst>
        </pc:spChg>
        <pc:spChg chg="add del mod">
          <ac:chgData name="Tuyet Stooker" userId="8c98f2e2-bf25-477d-a050-0102bfcb39dc" providerId="ADAL" clId="{7D92FF02-CBD0-4FFC-B4D2-9BEA09870331}" dt="2026-08-30T18:08:47.590" v="74" actId="20577"/>
          <ac:spMkLst>
            <pc:docMk/>
            <pc:sldMk cId="0" sldId="259"/>
            <ac:spMk id="5" creationId="{00000000-0000-0000-0000-000000000000}"/>
          </ac:spMkLst>
        </pc:spChg>
        <pc:spChg chg="add del">
          <ac:chgData name="Tuyet Stooker" userId="8c98f2e2-bf25-477d-a050-0102bfcb39dc" providerId="ADAL" clId="{7D92FF02-CBD0-4FFC-B4D2-9BEA09870331}" dt="2026-08-30T18:08:30.445" v="60" actId="22"/>
          <ac:spMkLst>
            <pc:docMk/>
            <pc:sldMk cId="0" sldId="259"/>
            <ac:spMk id="7" creationId="{F6208136-25AD-F48A-4757-C1109E1504D2}"/>
          </ac:spMkLst>
        </pc:spChg>
      </pc:sldChg>
      <pc:sldChg chg="addSp delSp modSp mod">
        <pc:chgData name="Tuyet Stooker" userId="8c98f2e2-bf25-477d-a050-0102bfcb39dc" providerId="ADAL" clId="{7D92FF02-CBD0-4FFC-B4D2-9BEA09870331}" dt="2026-08-30T18:16:01.514" v="166" actId="1076"/>
        <pc:sldMkLst>
          <pc:docMk/>
          <pc:sldMk cId="0" sldId="260"/>
        </pc:sldMkLst>
        <pc:spChg chg="mod">
          <ac:chgData name="Tuyet Stooker" userId="8c98f2e2-bf25-477d-a050-0102bfcb39dc" providerId="ADAL" clId="{7D92FF02-CBD0-4FFC-B4D2-9BEA09870331}" dt="2026-08-30T18:16:01.514" v="166" actId="1076"/>
          <ac:spMkLst>
            <pc:docMk/>
            <pc:sldMk cId="0" sldId="260"/>
            <ac:spMk id="2" creationId="{00000000-0000-0000-0000-000000000000}"/>
          </ac:spMkLst>
        </pc:spChg>
        <pc:spChg chg="del">
          <ac:chgData name="Tuyet Stooker" userId="8c98f2e2-bf25-477d-a050-0102bfcb39dc" providerId="ADAL" clId="{7D92FF02-CBD0-4FFC-B4D2-9BEA09870331}" dt="2026-08-30T18:15:09.576" v="150" actId="478"/>
          <ac:spMkLst>
            <pc:docMk/>
            <pc:sldMk cId="0" sldId="260"/>
            <ac:spMk id="3" creationId="{00000000-0000-0000-0000-000000000000}"/>
          </ac:spMkLst>
        </pc:spChg>
        <pc:picChg chg="add mod">
          <ac:chgData name="Tuyet Stooker" userId="8c98f2e2-bf25-477d-a050-0102bfcb39dc" providerId="ADAL" clId="{7D92FF02-CBD0-4FFC-B4D2-9BEA09870331}" dt="2026-08-30T18:15:45.639" v="160" actId="1076"/>
          <ac:picMkLst>
            <pc:docMk/>
            <pc:sldMk cId="0" sldId="260"/>
            <ac:picMk id="5" creationId="{10CE54AF-AAC6-7A8A-6313-777FD2DAC189}"/>
          </ac:picMkLst>
        </pc:picChg>
        <pc:picChg chg="add mod">
          <ac:chgData name="Tuyet Stooker" userId="8c98f2e2-bf25-477d-a050-0102bfcb39dc" providerId="ADAL" clId="{7D92FF02-CBD0-4FFC-B4D2-9BEA09870331}" dt="2026-08-30T18:15:48.071" v="162" actId="1076"/>
          <ac:picMkLst>
            <pc:docMk/>
            <pc:sldMk cId="0" sldId="260"/>
            <ac:picMk id="7" creationId="{64D2F394-5E85-BE65-383F-507EDE9A62AB}"/>
          </ac:picMkLst>
        </pc:picChg>
      </pc:sldChg>
      <pc:sldChg chg="delSp modSp mod">
        <pc:chgData name="Tuyet Stooker" userId="8c98f2e2-bf25-477d-a050-0102bfcb39dc" providerId="ADAL" clId="{7D92FF02-CBD0-4FFC-B4D2-9BEA09870331}" dt="2026-08-30T18:26:03.156" v="520" actId="12"/>
        <pc:sldMkLst>
          <pc:docMk/>
          <pc:sldMk cId="0" sldId="261"/>
        </pc:sldMkLst>
        <pc:spChg chg="mod">
          <ac:chgData name="Tuyet Stooker" userId="8c98f2e2-bf25-477d-a050-0102bfcb39dc" providerId="ADAL" clId="{7D92FF02-CBD0-4FFC-B4D2-9BEA09870331}" dt="2026-08-30T18:16:23.343" v="183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26:03.156" v="520" actId="12"/>
          <ac:spMkLst>
            <pc:docMk/>
            <pc:sldMk cId="0" sldId="261"/>
            <ac:spMk id="3" creationId="{00000000-0000-0000-0000-000000000000}"/>
          </ac:spMkLst>
        </pc:spChg>
        <pc:spChg chg="del">
          <ac:chgData name="Tuyet Stooker" userId="8c98f2e2-bf25-477d-a050-0102bfcb39dc" providerId="ADAL" clId="{7D92FF02-CBD0-4FFC-B4D2-9BEA09870331}" dt="2026-08-30T18:16:18.270" v="169" actId="478"/>
          <ac:spMkLst>
            <pc:docMk/>
            <pc:sldMk cId="0" sldId="261"/>
            <ac:spMk id="4" creationId="{00000000-0000-0000-0000-000000000000}"/>
          </ac:spMkLst>
        </pc:spChg>
      </pc:sldChg>
      <pc:sldChg chg="addSp delSp modSp mod">
        <pc:chgData name="Tuyet Stooker" userId="8c98f2e2-bf25-477d-a050-0102bfcb39dc" providerId="ADAL" clId="{7D92FF02-CBD0-4FFC-B4D2-9BEA09870331}" dt="2026-08-30T18:19:42.519" v="288" actId="1076"/>
        <pc:sldMkLst>
          <pc:docMk/>
          <pc:sldMk cId="0" sldId="262"/>
        </pc:sldMkLst>
        <pc:spChg chg="add del">
          <ac:chgData name="Tuyet Stooker" userId="8c98f2e2-bf25-477d-a050-0102bfcb39dc" providerId="ADAL" clId="{7D92FF02-CBD0-4FFC-B4D2-9BEA09870331}" dt="2026-08-30T18:19:00.278" v="261" actId="478"/>
          <ac:spMkLst>
            <pc:docMk/>
            <pc:sldMk cId="0" sldId="262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19:08.063" v="275" actId="20577"/>
          <ac:spMkLst>
            <pc:docMk/>
            <pc:sldMk cId="0" sldId="262"/>
            <ac:spMk id="3" creationId="{00000000-0000-0000-0000-000000000000}"/>
          </ac:spMkLst>
        </pc:spChg>
        <pc:spChg chg="add del mod">
          <ac:chgData name="Tuyet Stooker" userId="8c98f2e2-bf25-477d-a050-0102bfcb39dc" providerId="ADAL" clId="{7D92FF02-CBD0-4FFC-B4D2-9BEA09870331}" dt="2026-08-30T18:19:25.090" v="282" actId="1076"/>
          <ac:spMkLst>
            <pc:docMk/>
            <pc:sldMk cId="0" sldId="262"/>
            <ac:spMk id="4" creationId="{00000000-0000-0000-0000-000000000000}"/>
          </ac:spMkLst>
        </pc:spChg>
        <pc:spChg chg="add del mod">
          <ac:chgData name="Tuyet Stooker" userId="8c98f2e2-bf25-477d-a050-0102bfcb39dc" providerId="ADAL" clId="{7D92FF02-CBD0-4FFC-B4D2-9BEA09870331}" dt="2026-08-30T18:18:22.459" v="239" actId="47"/>
          <ac:spMkLst>
            <pc:docMk/>
            <pc:sldMk cId="0" sldId="262"/>
            <ac:spMk id="7" creationId="{FB5EA1B6-B46D-84F2-50A5-BA9C219EE2FB}"/>
          </ac:spMkLst>
        </pc:spChg>
        <pc:spChg chg="mod">
          <ac:chgData name="Tuyet Stooker" userId="8c98f2e2-bf25-477d-a050-0102bfcb39dc" providerId="ADAL" clId="{7D92FF02-CBD0-4FFC-B4D2-9BEA09870331}" dt="2026-08-30T18:18:21.881" v="236" actId="1076"/>
          <ac:spMkLst>
            <pc:docMk/>
            <pc:sldMk cId="0" sldId="262"/>
            <ac:spMk id="9" creationId="{CA91B07E-0BAA-841E-2CD3-4016A66464DD}"/>
          </ac:spMkLst>
        </pc:spChg>
        <pc:spChg chg="add mod">
          <ac:chgData name="Tuyet Stooker" userId="8c98f2e2-bf25-477d-a050-0102bfcb39dc" providerId="ADAL" clId="{7D92FF02-CBD0-4FFC-B4D2-9BEA09870331}" dt="2026-08-30T18:18:31.878" v="251" actId="571"/>
          <ac:spMkLst>
            <pc:docMk/>
            <pc:sldMk cId="0" sldId="262"/>
            <ac:spMk id="10" creationId="{73D0B1E9-2C59-4CF2-C6F0-F376FFE9DD09}"/>
          </ac:spMkLst>
        </pc:spChg>
        <pc:picChg chg="add del mod">
          <ac:chgData name="Tuyet Stooker" userId="8c98f2e2-bf25-477d-a050-0102bfcb39dc" providerId="ADAL" clId="{7D92FF02-CBD0-4FFC-B4D2-9BEA09870331}" dt="2026-08-30T18:18:24.586" v="244" actId="931"/>
          <ac:picMkLst>
            <pc:docMk/>
            <pc:sldMk cId="0" sldId="262"/>
            <ac:picMk id="6" creationId="{9793EB0E-34DB-8176-788F-F2FB3ADD4F45}"/>
          </ac:picMkLst>
        </pc:picChg>
        <pc:picChg chg="add mod">
          <ac:chgData name="Tuyet Stooker" userId="8c98f2e2-bf25-477d-a050-0102bfcb39dc" providerId="ADAL" clId="{7D92FF02-CBD0-4FFC-B4D2-9BEA09870331}" dt="2026-08-30T18:19:42.519" v="288" actId="1076"/>
          <ac:picMkLst>
            <pc:docMk/>
            <pc:sldMk cId="0" sldId="262"/>
            <ac:picMk id="12" creationId="{37C14329-840D-CC35-AAC8-F11C6EA39AC0}"/>
          </ac:picMkLst>
        </pc:picChg>
      </pc:sldChg>
      <pc:sldChg chg="modSp add mod ord">
        <pc:chgData name="Tuyet Stooker" userId="8c98f2e2-bf25-477d-a050-0102bfcb39dc" providerId="ADAL" clId="{7D92FF02-CBD0-4FFC-B4D2-9BEA09870331}" dt="2026-08-30T18:20:36.271" v="372" actId="1076"/>
        <pc:sldMkLst>
          <pc:docMk/>
          <pc:sldMk cId="3778611004" sldId="263"/>
        </pc:sldMkLst>
        <pc:spChg chg="mod">
          <ac:chgData name="Tuyet Stooker" userId="8c98f2e2-bf25-477d-a050-0102bfcb39dc" providerId="ADAL" clId="{7D92FF02-CBD0-4FFC-B4D2-9BEA09870331}" dt="2026-08-30T18:20:16.008" v="312" actId="20577"/>
          <ac:spMkLst>
            <pc:docMk/>
            <pc:sldMk cId="3778611004" sldId="263"/>
            <ac:spMk id="2" creationId="{CF048D39-B726-2E7E-F784-ED3F8503FE61}"/>
          </ac:spMkLst>
        </pc:spChg>
        <pc:spChg chg="mod">
          <ac:chgData name="Tuyet Stooker" userId="8c98f2e2-bf25-477d-a050-0102bfcb39dc" providerId="ADAL" clId="{7D92FF02-CBD0-4FFC-B4D2-9BEA09870331}" dt="2026-08-30T18:20:36.271" v="372" actId="1076"/>
          <ac:spMkLst>
            <pc:docMk/>
            <pc:sldMk cId="3778611004" sldId="263"/>
            <ac:spMk id="3" creationId="{93482F58-43C2-3432-5371-696EE2386304}"/>
          </ac:spMkLst>
        </pc:spChg>
      </pc:sldChg>
      <pc:sldChg chg="delSp modSp add del mod ord">
        <pc:chgData name="Tuyet Stooker" userId="8c98f2e2-bf25-477d-a050-0102bfcb39dc" providerId="ADAL" clId="{7D92FF02-CBD0-4FFC-B4D2-9BEA09870331}" dt="2026-08-30T18:21:28.284" v="449" actId="2696"/>
        <pc:sldMkLst>
          <pc:docMk/>
          <pc:sldMk cId="82979155" sldId="264"/>
        </pc:sldMkLst>
        <pc:spChg chg="mod">
          <ac:chgData name="Tuyet Stooker" userId="8c98f2e2-bf25-477d-a050-0102bfcb39dc" providerId="ADAL" clId="{7D92FF02-CBD0-4FFC-B4D2-9BEA09870331}" dt="2026-08-30T18:21:03.151" v="443" actId="20577"/>
          <ac:spMkLst>
            <pc:docMk/>
            <pc:sldMk cId="82979155" sldId="264"/>
            <ac:spMk id="3" creationId="{A5DA1CC1-B253-A452-B7E6-20A3796F23A0}"/>
          </ac:spMkLst>
        </pc:spChg>
        <pc:picChg chg="del mod">
          <ac:chgData name="Tuyet Stooker" userId="8c98f2e2-bf25-477d-a050-0102bfcb39dc" providerId="ADAL" clId="{7D92FF02-CBD0-4FFC-B4D2-9BEA09870331}" dt="2026-08-30T18:20:40.334" v="374" actId="478"/>
          <ac:picMkLst>
            <pc:docMk/>
            <pc:sldMk cId="82979155" sldId="264"/>
            <ac:picMk id="12" creationId="{E9FBE531-8BCD-FF88-2F69-129BB18774FE}"/>
          </ac:picMkLst>
        </pc:picChg>
      </pc:sldChg>
      <pc:sldChg chg="modSp add mod ord">
        <pc:chgData name="Tuyet Stooker" userId="8c98f2e2-bf25-477d-a050-0102bfcb39dc" providerId="ADAL" clId="{7D92FF02-CBD0-4FFC-B4D2-9BEA09870331}" dt="2026-08-30T18:22:43.929" v="466" actId="113"/>
        <pc:sldMkLst>
          <pc:docMk/>
          <pc:sldMk cId="679020631" sldId="265"/>
        </pc:sldMkLst>
        <pc:spChg chg="mod">
          <ac:chgData name="Tuyet Stooker" userId="8c98f2e2-bf25-477d-a050-0102bfcb39dc" providerId="ADAL" clId="{7D92FF02-CBD0-4FFC-B4D2-9BEA09870331}" dt="2026-08-30T18:21:22.345" v="448" actId="20577"/>
          <ac:spMkLst>
            <pc:docMk/>
            <pc:sldMk cId="679020631" sldId="265"/>
            <ac:spMk id="2" creationId="{63AFC874-EE6C-1FEB-24CE-64D388B9B61E}"/>
          </ac:spMkLst>
        </pc:spChg>
        <pc:spChg chg="mod">
          <ac:chgData name="Tuyet Stooker" userId="8c98f2e2-bf25-477d-a050-0102bfcb39dc" providerId="ADAL" clId="{7D92FF02-CBD0-4FFC-B4D2-9BEA09870331}" dt="2026-08-30T18:22:43.929" v="466" actId="113"/>
          <ac:spMkLst>
            <pc:docMk/>
            <pc:sldMk cId="679020631" sldId="265"/>
            <ac:spMk id="3" creationId="{01A638D1-FD34-93B6-8D21-98091790A15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2128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Anders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zijn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is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normaal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30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(met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uitbreiding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45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24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Stripverhaal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Hond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Aap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Uitbreiding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Teken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jezelf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met vier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armen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!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909385"/>
            <a:ext cx="16230600" cy="24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ontdekken dat iedereen uniek is.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praten over wat nummers voor mensen kunnen betekenen.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vertellen positieve dingen over een klasgenoot.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tekenen een klasgenoot en laten zien dat iedereen erbij hoort.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Introductie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2142792"/>
            <a:ext cx="16230600" cy="1859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Zijn we allemaal hetzelfde?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maakt jou bijzonder?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Moet je op anderen lijken om erbij te horen? </a:t>
            </a:r>
            <a:endParaRPr lang="en-US" sz="3500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5400000">
            <a:off x="8256588" y="4125912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Stripverhaal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CE54AF-AAC6-7A8A-6313-777FD2DAC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843"/>
            <a:ext cx="7448689" cy="10287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D2F394-5E85-BE65-383F-507EDE9A6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689" y="-30843"/>
            <a:ext cx="7448689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6230600" cy="86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Stripverhaal</a:t>
            </a:r>
            <a:endParaRPr lang="en-US" sz="5000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2476500"/>
            <a:ext cx="16230600" cy="5001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Hoe voelde de hond Aap zich? </a:t>
            </a:r>
          </a:p>
          <a:p>
            <a:pPr marL="514350" indent="-51435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Waarom praten de mensen tegen Aap? </a:t>
            </a:r>
          </a:p>
          <a:p>
            <a:pPr marL="514350" indent="-51435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denk je dat Tom hiervan vindt? </a:t>
            </a:r>
          </a:p>
          <a:p>
            <a:pPr marL="514350" indent="-51435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Waarom wilden de kat en de honden niet met Aap spelen? </a:t>
            </a:r>
          </a:p>
          <a:p>
            <a:pPr marL="514350" indent="-51435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Lijken alle andere honden wel op elkaar?</a:t>
            </a:r>
          </a:p>
          <a:p>
            <a:pPr marL="514350" indent="-51435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vinden wij daarvan?</a:t>
            </a:r>
          </a:p>
          <a:p>
            <a:pPr marL="514350" indent="-51435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kunnen wij doen als we zien dat iemand wordt buitengesloten? </a:t>
            </a:r>
          </a:p>
          <a:p>
            <a:pPr marL="514350" indent="-51435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zullen we afspreken als zoiets gebeurt in onze klas?</a:t>
            </a:r>
            <a:endParaRPr lang="en-US" sz="3500" b="1" dirty="0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363200" y="898982"/>
            <a:ext cx="6896100" cy="892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Stripverhaal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668000" y="1791158"/>
            <a:ext cx="6896100" cy="6886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gaan Teckel en Aap samen doen?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Gaan de andere honden en mensen nu wél met Aap en de kleine teckel spelen?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Bedenk eerst wat je personages zeggen.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Teken daarna de tekstballonnen en maak je strip af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algn="ctr">
              <a:lnSpc>
                <a:spcPts val="4899"/>
              </a:lnSpc>
            </a:pP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C14329-840D-CC35-AAC8-F11C6EA39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86" y="90716"/>
            <a:ext cx="7448689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1EE247-C03B-4512-3F91-7165126C1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F048D39-B726-2E7E-F784-ED3F8503FE61}"/>
              </a:ext>
            </a:extLst>
          </p:cNvPr>
          <p:cNvSpPr txBox="1"/>
          <p:nvPr/>
        </p:nvSpPr>
        <p:spPr>
          <a:xfrm>
            <a:off x="1028700" y="885825"/>
            <a:ext cx="16230600" cy="86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</a:t>
            </a:r>
            <a:endParaRPr lang="en-US" sz="5000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3482F58-43C2-3432-5371-696EE2386304}"/>
              </a:ext>
            </a:extLst>
          </p:cNvPr>
          <p:cNvSpPr txBox="1"/>
          <p:nvPr/>
        </p:nvSpPr>
        <p:spPr>
          <a:xfrm>
            <a:off x="7086600" y="4512090"/>
            <a:ext cx="16230600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heb je geleerd?</a:t>
            </a:r>
          </a:p>
        </p:txBody>
      </p:sp>
    </p:spTree>
    <p:extLst>
      <p:ext uri="{BB962C8B-B14F-4D97-AF65-F5344CB8AC3E}">
        <p14:creationId xmlns:p14="http://schemas.microsoft.com/office/powerpoint/2010/main" val="3778611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90D5F-BBC3-ECB4-2133-90D2F5F5D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3AFC874-EE6C-1FEB-24CE-64D388B9B61E}"/>
              </a:ext>
            </a:extLst>
          </p:cNvPr>
          <p:cNvSpPr txBox="1"/>
          <p:nvPr/>
        </p:nvSpPr>
        <p:spPr>
          <a:xfrm>
            <a:off x="1028700" y="895350"/>
            <a:ext cx="16230600" cy="175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Uitbreiding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– Teken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jezelf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nét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iets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anders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6999"/>
              </a:lnSpc>
            </a:pP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1A638D1-FD34-93B6-8D21-98091790A153}"/>
              </a:ext>
            </a:extLst>
          </p:cNvPr>
          <p:cNvSpPr txBox="1"/>
          <p:nvPr/>
        </p:nvSpPr>
        <p:spPr>
          <a:xfrm>
            <a:off x="1028700" y="2909385"/>
            <a:ext cx="16230600" cy="437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Hoe zou jij eruitzien met vier armen?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zou je allemaal kunnen doen met je extra armen?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Zou je het handig vinden om drie of vier armen te hebben?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Hoe laat je zien dat je erbij hoort, ook als je anders bent dan anderen?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endParaRPr lang="nl-NL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b="1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Opdracht: Teken jezelf met vier armen en laat zien wat je met je extra armen zou doen.</a:t>
            </a:r>
          </a:p>
        </p:txBody>
      </p:sp>
    </p:spTree>
    <p:extLst>
      <p:ext uri="{BB962C8B-B14F-4D97-AF65-F5344CB8AC3E}">
        <p14:creationId xmlns:p14="http://schemas.microsoft.com/office/powerpoint/2010/main" val="67902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F71A665-9904-41DB-A8B1-806DE135E9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7B9BAE-D1AC-4A05-AA4B-24FA0BDDE2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D3081D-34B5-4EB5-84B0-4D86CEAB4C5E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f62a52bf-34c4-4048-b09c-58a25362e64f"/>
    <ds:schemaRef ds:uri="http://schemas.microsoft.com/office/2006/metadata/properties"/>
    <ds:schemaRef ds:uri="10580ea0-1ad5-482f-b20c-614d71681fd6"/>
    <ds:schemaRef ds:uri="http://purl.org/dc/elements/1.1/"/>
    <ds:schemaRef ds:uri="http://www.w3.org/XML/1998/namespace"/>
    <ds:schemaRef ds:uri="http://schemas.microsoft.com/office/infopath/2007/PartnerControls"/>
    <ds:schemaRef ds:uri="22171aab-d911-466e-ad67-bf8a68927320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284</Words>
  <Application>Microsoft Office PowerPoint</Application>
  <PresentationFormat>Custom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Cabinet Grotesk Medium</vt:lpstr>
      <vt:lpstr>Cabinet Grotesk</vt:lpstr>
      <vt:lpstr>Arial</vt:lpstr>
      <vt:lpstr>Cabinet Grotesk Heavy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Kleur Powerpoint 3 - Vandaag voel ik me anders</dc:title>
  <cp:lastModifiedBy>Tuyet Stooker</cp:lastModifiedBy>
  <cp:revision>1</cp:revision>
  <dcterms:created xsi:type="dcterms:W3CDTF">2006-08-16T00:00:00Z</dcterms:created>
  <dcterms:modified xsi:type="dcterms:W3CDTF">2026-08-30T18:26:12Z</dcterms:modified>
  <dc:identifier>DAHRVxEhEO0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