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8288000" cy="10287000"/>
  <p:notesSz cx="6858000" cy="9144000"/>
  <p:embeddedFontLst>
    <p:embeddedFont>
      <p:font typeface="Cabinet Grotesk" panose="020B0604020202020204" charset="0"/>
      <p:regular r:id="rId14"/>
    </p:embeddedFont>
    <p:embeddedFont>
      <p:font typeface="Cabinet Grotesk Heavy" panose="020B0604020202020204" charset="0"/>
      <p:regular r:id="rId15"/>
    </p:embeddedFont>
    <p:embeddedFont>
      <p:font typeface="Cabinet Grotesk Medium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0C1246-3FC3-4C8E-91CF-227BDD642FD8}" v="7" dt="2026-08-30T19:05:59.1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59830" autoAdjust="0"/>
  </p:normalViewPr>
  <p:slideViewPr>
    <p:cSldViewPr>
      <p:cViewPr varScale="1">
        <p:scale>
          <a:sx n="40" d="100"/>
          <a:sy n="40" d="100"/>
        </p:scale>
        <p:origin x="78" y="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yet Stooker" userId="8c98f2e2-bf25-477d-a050-0102bfcb39dc" providerId="ADAL" clId="{7D92FF02-CBD0-4FFC-B4D2-9BEA09870331}"/>
    <pc:docChg chg="undo custSel delSld modSld">
      <pc:chgData name="Tuyet Stooker" userId="8c98f2e2-bf25-477d-a050-0102bfcb39dc" providerId="ADAL" clId="{7D92FF02-CBD0-4FFC-B4D2-9BEA09870331}" dt="2026-08-30T19:09:24.267" v="512" actId="20577"/>
      <pc:docMkLst>
        <pc:docMk/>
      </pc:docMkLst>
      <pc:sldChg chg="modSp mod">
        <pc:chgData name="Tuyet Stooker" userId="8c98f2e2-bf25-477d-a050-0102bfcb39dc" providerId="ADAL" clId="{7D92FF02-CBD0-4FFC-B4D2-9BEA09870331}" dt="2026-08-30T19:00:40.207" v="163" actId="20577"/>
        <pc:sldMkLst>
          <pc:docMk/>
          <pc:sldMk cId="0" sldId="256"/>
        </pc:sldMkLst>
        <pc:spChg chg="mod">
          <ac:chgData name="Tuyet Stooker" userId="8c98f2e2-bf25-477d-a050-0102bfcb39dc" providerId="ADAL" clId="{7D92FF02-CBD0-4FFC-B4D2-9BEA09870331}" dt="2026-08-30T19:00:40.207" v="163" actId="20577"/>
          <ac:spMkLst>
            <pc:docMk/>
            <pc:sldMk cId="0" sldId="256"/>
            <ac:spMk id="2" creationId="{00000000-0000-0000-0000-000000000000}"/>
          </ac:spMkLst>
        </pc:spChg>
      </pc:sldChg>
      <pc:sldChg chg="modSp mod">
        <pc:chgData name="Tuyet Stooker" userId="8c98f2e2-bf25-477d-a050-0102bfcb39dc" providerId="ADAL" clId="{7D92FF02-CBD0-4FFC-B4D2-9BEA09870331}" dt="2026-08-30T19:00:07.740" v="103" actId="20577"/>
        <pc:sldMkLst>
          <pc:docMk/>
          <pc:sldMk cId="0" sldId="257"/>
        </pc:sldMkLst>
        <pc:spChg chg="mod">
          <ac:chgData name="Tuyet Stooker" userId="8c98f2e2-bf25-477d-a050-0102bfcb39dc" providerId="ADAL" clId="{7D92FF02-CBD0-4FFC-B4D2-9BEA09870331}" dt="2026-08-30T19:00:07.740" v="103" actId="20577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Tuyet Stooker" userId="8c98f2e2-bf25-477d-a050-0102bfcb39dc" providerId="ADAL" clId="{7D92FF02-CBD0-4FFC-B4D2-9BEA09870331}" dt="2026-08-30T19:00:59.170" v="170" actId="20577"/>
        <pc:sldMkLst>
          <pc:docMk/>
          <pc:sldMk cId="0" sldId="258"/>
        </pc:sldMkLst>
        <pc:spChg chg="mod">
          <ac:chgData name="Tuyet Stooker" userId="8c98f2e2-bf25-477d-a050-0102bfcb39dc" providerId="ADAL" clId="{7D92FF02-CBD0-4FFC-B4D2-9BEA09870331}" dt="2026-08-30T19:00:59.170" v="170" actId="20577"/>
          <ac:spMkLst>
            <pc:docMk/>
            <pc:sldMk cId="0" sldId="258"/>
            <ac:spMk id="3" creationId="{00000000-0000-0000-0000-000000000000}"/>
          </ac:spMkLst>
        </pc:spChg>
      </pc:sldChg>
      <pc:sldChg chg="modSp mod">
        <pc:chgData name="Tuyet Stooker" userId="8c98f2e2-bf25-477d-a050-0102bfcb39dc" providerId="ADAL" clId="{7D92FF02-CBD0-4FFC-B4D2-9BEA09870331}" dt="2026-08-30T19:01:19.375" v="180" actId="20577"/>
        <pc:sldMkLst>
          <pc:docMk/>
          <pc:sldMk cId="0" sldId="259"/>
        </pc:sldMkLst>
        <pc:spChg chg="mod">
          <ac:chgData name="Tuyet Stooker" userId="8c98f2e2-bf25-477d-a050-0102bfcb39dc" providerId="ADAL" clId="{7D92FF02-CBD0-4FFC-B4D2-9BEA09870331}" dt="2026-08-30T19:01:19.375" v="180" actId="20577"/>
          <ac:spMkLst>
            <pc:docMk/>
            <pc:sldMk cId="0" sldId="259"/>
            <ac:spMk id="3" creationId="{00000000-0000-0000-0000-000000000000}"/>
          </ac:spMkLst>
        </pc:spChg>
      </pc:sldChg>
      <pc:sldChg chg="addSp delSp modSp mod modAnim">
        <pc:chgData name="Tuyet Stooker" userId="8c98f2e2-bf25-477d-a050-0102bfcb39dc" providerId="ADAL" clId="{7D92FF02-CBD0-4FFC-B4D2-9BEA09870331}" dt="2026-08-30T19:02:04.914" v="198"/>
        <pc:sldMkLst>
          <pc:docMk/>
          <pc:sldMk cId="0" sldId="260"/>
        </pc:sldMkLst>
        <pc:spChg chg="mod">
          <ac:chgData name="Tuyet Stooker" userId="8c98f2e2-bf25-477d-a050-0102bfcb39dc" providerId="ADAL" clId="{7D92FF02-CBD0-4FFC-B4D2-9BEA09870331}" dt="2026-08-30T19:01:39.789" v="193" actId="20577"/>
          <ac:spMkLst>
            <pc:docMk/>
            <pc:sldMk cId="0" sldId="260"/>
            <ac:spMk id="2" creationId="{00000000-0000-0000-0000-000000000000}"/>
          </ac:spMkLst>
        </pc:spChg>
        <pc:spChg chg="del mod">
          <ac:chgData name="Tuyet Stooker" userId="8c98f2e2-bf25-477d-a050-0102bfcb39dc" providerId="ADAL" clId="{7D92FF02-CBD0-4FFC-B4D2-9BEA09870331}" dt="2026-08-30T19:02:04.914" v="198"/>
          <ac:spMkLst>
            <pc:docMk/>
            <pc:sldMk cId="0" sldId="260"/>
            <ac:spMk id="3" creationId="{00000000-0000-0000-0000-000000000000}"/>
          </ac:spMkLst>
        </pc:spChg>
        <pc:picChg chg="add mod">
          <ac:chgData name="Tuyet Stooker" userId="8c98f2e2-bf25-477d-a050-0102bfcb39dc" providerId="ADAL" clId="{7D92FF02-CBD0-4FFC-B4D2-9BEA09870331}" dt="2026-08-30T19:02:03.674" v="196" actId="1076"/>
          <ac:picMkLst>
            <pc:docMk/>
            <pc:sldMk cId="0" sldId="260"/>
            <ac:picMk id="4" creationId="{9E0D3807-1FC8-F952-B443-29177AA5D223}"/>
          </ac:picMkLst>
        </pc:picChg>
      </pc:sldChg>
      <pc:sldChg chg="modSp mod">
        <pc:chgData name="Tuyet Stooker" userId="8c98f2e2-bf25-477d-a050-0102bfcb39dc" providerId="ADAL" clId="{7D92FF02-CBD0-4FFC-B4D2-9BEA09870331}" dt="2026-08-30T19:03:05.294" v="246" actId="20577"/>
        <pc:sldMkLst>
          <pc:docMk/>
          <pc:sldMk cId="0" sldId="261"/>
        </pc:sldMkLst>
        <pc:spChg chg="mod">
          <ac:chgData name="Tuyet Stooker" userId="8c98f2e2-bf25-477d-a050-0102bfcb39dc" providerId="ADAL" clId="{7D92FF02-CBD0-4FFC-B4D2-9BEA09870331}" dt="2026-08-30T19:03:05.294" v="246" actId="20577"/>
          <ac:spMkLst>
            <pc:docMk/>
            <pc:sldMk cId="0" sldId="261"/>
            <ac:spMk id="2" creationId="{00000000-0000-0000-0000-000000000000}"/>
          </ac:spMkLst>
        </pc:spChg>
        <pc:spChg chg="mod">
          <ac:chgData name="Tuyet Stooker" userId="8c98f2e2-bf25-477d-a050-0102bfcb39dc" providerId="ADAL" clId="{7D92FF02-CBD0-4FFC-B4D2-9BEA09870331}" dt="2026-08-30T19:02:41.967" v="227" actId="20577"/>
          <ac:spMkLst>
            <pc:docMk/>
            <pc:sldMk cId="0" sldId="261"/>
            <ac:spMk id="3" creationId="{00000000-0000-0000-0000-000000000000}"/>
          </ac:spMkLst>
        </pc:spChg>
      </pc:sldChg>
      <pc:sldChg chg="modSp mod modNotesTx">
        <pc:chgData name="Tuyet Stooker" userId="8c98f2e2-bf25-477d-a050-0102bfcb39dc" providerId="ADAL" clId="{7D92FF02-CBD0-4FFC-B4D2-9BEA09870331}" dt="2026-08-30T19:09:24.267" v="512" actId="20577"/>
        <pc:sldMkLst>
          <pc:docMk/>
          <pc:sldMk cId="0" sldId="262"/>
        </pc:sldMkLst>
        <pc:spChg chg="mod">
          <ac:chgData name="Tuyet Stooker" userId="8c98f2e2-bf25-477d-a050-0102bfcb39dc" providerId="ADAL" clId="{7D92FF02-CBD0-4FFC-B4D2-9BEA09870331}" dt="2026-08-30T19:05:44.960" v="333" actId="20577"/>
          <ac:spMkLst>
            <pc:docMk/>
            <pc:sldMk cId="0" sldId="262"/>
            <ac:spMk id="2" creationId="{00000000-0000-0000-0000-000000000000}"/>
          </ac:spMkLst>
        </pc:spChg>
        <pc:spChg chg="mod">
          <ac:chgData name="Tuyet Stooker" userId="8c98f2e2-bf25-477d-a050-0102bfcb39dc" providerId="ADAL" clId="{7D92FF02-CBD0-4FFC-B4D2-9BEA09870331}" dt="2026-08-30T19:09:24.267" v="512" actId="20577"/>
          <ac:spMkLst>
            <pc:docMk/>
            <pc:sldMk cId="0" sldId="262"/>
            <ac:spMk id="3" creationId="{00000000-0000-0000-0000-000000000000}"/>
          </ac:spMkLst>
        </pc:spChg>
      </pc:sldChg>
      <pc:sldChg chg="delSp modSp mod">
        <pc:chgData name="Tuyet Stooker" userId="8c98f2e2-bf25-477d-a050-0102bfcb39dc" providerId="ADAL" clId="{7D92FF02-CBD0-4FFC-B4D2-9BEA09870331}" dt="2026-08-30T19:03:59.036" v="263" actId="478"/>
        <pc:sldMkLst>
          <pc:docMk/>
          <pc:sldMk cId="0" sldId="263"/>
        </pc:sldMkLst>
        <pc:spChg chg="mod">
          <ac:chgData name="Tuyet Stooker" userId="8c98f2e2-bf25-477d-a050-0102bfcb39dc" providerId="ADAL" clId="{7D92FF02-CBD0-4FFC-B4D2-9BEA09870331}" dt="2026-08-30T19:03:56.824" v="262" actId="20577"/>
          <ac:spMkLst>
            <pc:docMk/>
            <pc:sldMk cId="0" sldId="263"/>
            <ac:spMk id="3" creationId="{00000000-0000-0000-0000-000000000000}"/>
          </ac:spMkLst>
        </pc:spChg>
        <pc:spChg chg="del">
          <ac:chgData name="Tuyet Stooker" userId="8c98f2e2-bf25-477d-a050-0102bfcb39dc" providerId="ADAL" clId="{7D92FF02-CBD0-4FFC-B4D2-9BEA09870331}" dt="2026-08-30T19:03:59.036" v="263" actId="478"/>
          <ac:spMkLst>
            <pc:docMk/>
            <pc:sldMk cId="0" sldId="263"/>
            <ac:spMk id="4" creationId="{00000000-0000-0000-0000-000000000000}"/>
          </ac:spMkLst>
        </pc:spChg>
      </pc:sldChg>
      <pc:sldChg chg="del">
        <pc:chgData name="Tuyet Stooker" userId="8c98f2e2-bf25-477d-a050-0102bfcb39dc" providerId="ADAL" clId="{7D92FF02-CBD0-4FFC-B4D2-9BEA09870331}" dt="2026-08-30T19:04:00.416" v="264" actId="47"/>
        <pc:sldMkLst>
          <pc:docMk/>
          <pc:sldMk cId="0" sldId="26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94C7BD-BF31-4CD2-9424-F910B2F3E431}" type="datetimeFigureOut">
              <a:rPr lang="en-NL" smtClean="0"/>
              <a:t>30/08/2026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75FC1E-ACA3-47F2-86C7-EE6730D28727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852748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Oefen met de leerlingen hoe je een gedicht op verschillende manieren voordraagt. In plaats van het gedicht samen te lezen, kun je elke strofe door een andere leerling laten voorlezen.  </a:t>
            </a:r>
          </a:p>
          <a:p>
            <a:endParaRPr lang="nl-NL" dirty="0"/>
          </a:p>
          <a:p>
            <a:r>
              <a:rPr lang="nl-NL" dirty="0"/>
              <a:t>●  Lees het gedicht nog een keer samen met je hele klas. Spreek af dat de leerlingen een kort dierengeluid maken wanneer een dier wordt genoemd. </a:t>
            </a:r>
          </a:p>
          <a:p>
            <a:r>
              <a:rPr lang="nl-NL" dirty="0"/>
              <a:t> - Bromvlieg: </a:t>
            </a:r>
            <a:r>
              <a:rPr lang="nl-NL" dirty="0" err="1"/>
              <a:t>bzzz</a:t>
            </a:r>
            <a:r>
              <a:rPr lang="nl-NL" dirty="0"/>
              <a:t>...  </a:t>
            </a:r>
          </a:p>
          <a:p>
            <a:pPr marL="171450" indent="-171450">
              <a:buFontTx/>
              <a:buChar char="-"/>
            </a:pPr>
            <a:r>
              <a:rPr lang="nl-NL" dirty="0"/>
              <a:t>Stier: boe!  </a:t>
            </a:r>
          </a:p>
          <a:p>
            <a:pPr marL="171450" indent="-171450">
              <a:buFontTx/>
              <a:buChar char="-"/>
            </a:pPr>
            <a:r>
              <a:rPr lang="nl-NL" dirty="0"/>
              <a:t>- Geitje: </a:t>
            </a:r>
            <a:r>
              <a:rPr lang="nl-NL" dirty="0" err="1"/>
              <a:t>bèèh</a:t>
            </a:r>
            <a:r>
              <a:rPr lang="nl-NL" dirty="0"/>
              <a:t>!  </a:t>
            </a:r>
          </a:p>
          <a:p>
            <a:pPr marL="171450" indent="-171450">
              <a:buFontTx/>
              <a:buChar char="-"/>
            </a:pPr>
            <a:r>
              <a:rPr lang="nl-NL" dirty="0"/>
              <a:t>- Kikker: kwaak! </a:t>
            </a:r>
          </a:p>
          <a:p>
            <a:pPr marL="171450" indent="-171450">
              <a:buFontTx/>
              <a:buChar char="-"/>
            </a:pPr>
            <a:endParaRPr lang="nl-NL" dirty="0"/>
          </a:p>
          <a:p>
            <a:pPr marL="171450" indent="-171450">
              <a:buFontTx/>
              <a:buChar char="-"/>
            </a:pPr>
            <a:r>
              <a:rPr lang="nl-NL" dirty="0"/>
              <a:t>Bespreek kort hoe de Bromvlieg, de Stier (koe), het Geitje en de Kikker zich voelen. - Vraag steeds: Hoe kun je dat met je stem laten horen?  Lees het gedicht nog een keer samen. </a:t>
            </a:r>
          </a:p>
          <a:p>
            <a:endParaRPr lang="nl-NL" dirty="0"/>
          </a:p>
          <a:p>
            <a:r>
              <a:rPr lang="nl-NL" dirty="0"/>
              <a:t>● Laat de leerlingen hun stem aanpassen aan de gevoelens van de dieren.  - verdrietig;  - verliefd;  - rustig;  - duidelijk;  - boos of onzeker waar dat past.  </a:t>
            </a:r>
          </a:p>
          <a:p>
            <a:r>
              <a:rPr lang="nl-NL" dirty="0"/>
              <a:t>● Lees het gedicht tot slot per strofe op verschillende manieren voor: - heel vrolijk;  - heel verdrietig;  - heel spannend.  ● Vraag na elke keer: - Past deze manier van voorlezen bij het gedicht?  - Waarom wel of niet? </a:t>
            </a:r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75FC1E-ACA3-47F2-86C7-EE6730D28727}" type="slidenum">
              <a:rPr lang="en-NL" smtClean="0"/>
              <a:t>7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258457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player.vimeo.com/video/1209473177?h=b35e23f2ce&amp;amp;app_id=122963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A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559175"/>
            <a:ext cx="16230600" cy="2397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Gedicht</a:t>
            </a:r>
            <a:r>
              <a:rPr lang="en-US" sz="4999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 WIJ</a:t>
            </a:r>
          </a:p>
          <a:p>
            <a:pPr algn="ctr">
              <a:lnSpc>
                <a:spcPts val="6999"/>
              </a:lnSpc>
            </a:pP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geschreven</a:t>
            </a:r>
            <a:r>
              <a:rPr lang="en-US" sz="4999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 door Joke van Leeuwen</a:t>
            </a:r>
          </a:p>
          <a:p>
            <a:pPr algn="ctr">
              <a:lnSpc>
                <a:spcPts val="4900"/>
              </a:lnSpc>
            </a:pPr>
            <a:r>
              <a:rPr lang="en-US" sz="3500" b="1" dirty="0" err="1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Lesduur</a:t>
            </a:r>
            <a:r>
              <a:rPr lang="en-US" sz="3500" b="1" dirty="0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: 30 </a:t>
            </a:r>
            <a:r>
              <a:rPr lang="en-US" sz="3500" b="1" dirty="0" err="1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minuten</a:t>
            </a:r>
            <a:endParaRPr lang="en-US" sz="3500" b="1" dirty="0">
              <a:solidFill>
                <a:srgbClr val="FFFFFF"/>
              </a:solidFill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2B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Wat gaan we doen?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660650"/>
            <a:ext cx="16230600" cy="3115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Leerdoelen</a:t>
            </a:r>
            <a:endParaRPr lang="en-US" sz="3499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Introductie</a:t>
            </a:r>
            <a:endParaRPr lang="en-US" sz="3499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Gedicht</a:t>
            </a:r>
            <a:r>
              <a:rPr lang="en-US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 </a:t>
            </a:r>
            <a:r>
              <a:rPr lang="en-US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lezen</a:t>
            </a:r>
            <a:r>
              <a:rPr lang="en-US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 </a:t>
            </a:r>
            <a:r>
              <a:rPr lang="en-US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en</a:t>
            </a:r>
            <a:r>
              <a:rPr lang="en-US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 </a:t>
            </a:r>
            <a:r>
              <a:rPr lang="en-US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ontleden</a:t>
            </a:r>
            <a:endParaRPr lang="en-US" sz="3499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Gedicht</a:t>
            </a:r>
            <a:r>
              <a:rPr lang="en-US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 </a:t>
            </a:r>
            <a:r>
              <a:rPr lang="en-US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hardop</a:t>
            </a:r>
            <a:r>
              <a:rPr lang="en-US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 </a:t>
            </a:r>
            <a:r>
              <a:rPr lang="en-US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lezen</a:t>
            </a:r>
            <a:endParaRPr lang="en-US" sz="3499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Evaluatie</a:t>
            </a:r>
            <a:endParaRPr lang="en-US" sz="3499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A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Leerdoelen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279775"/>
            <a:ext cx="16230600" cy="374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herkennen welke gevoelens en ervaringen de dieren in het gedicht hebben en praten hierover met elkaar.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erkennen de gevoelens en ervaringen van de dieren en gaan daarover met anderen in gesprek.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oefenen met het voordragen van een gedicht met een passende stem, emoties en expressie.</a:t>
            </a:r>
            <a:endParaRPr lang="en-US" sz="3499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2B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Introductie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773613"/>
            <a:ext cx="16230600" cy="1859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 algn="ctr">
              <a:lnSpc>
                <a:spcPts val="4900"/>
              </a:lnSpc>
              <a:buFontTx/>
              <a:buChar char="-"/>
            </a:pPr>
            <a:r>
              <a:rPr lang="nl-NL" sz="35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Zijn we allemaal hetzelfde? </a:t>
            </a:r>
          </a:p>
          <a:p>
            <a:pPr marL="457200" indent="-457200" algn="ctr">
              <a:lnSpc>
                <a:spcPts val="4900"/>
              </a:lnSpc>
              <a:buFontTx/>
              <a:buChar char="-"/>
            </a:pPr>
            <a:r>
              <a:rPr lang="nl-NL" sz="35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Wat maakt jou bijzonder? </a:t>
            </a:r>
          </a:p>
          <a:p>
            <a:pPr marL="457200" indent="-457200" algn="ctr">
              <a:lnSpc>
                <a:spcPts val="4900"/>
              </a:lnSpc>
              <a:buFontTx/>
              <a:buChar char="-"/>
            </a:pPr>
            <a:r>
              <a:rPr lang="nl-NL" sz="35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Moet je op anderen lijken om</a:t>
            </a:r>
            <a:endParaRPr lang="en-US" sz="3500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A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Gedicht</a:t>
            </a:r>
            <a:endParaRPr lang="en-US" sz="4999" b="1" dirty="0">
              <a:solidFill>
                <a:srgbClr val="FFFFFF"/>
              </a:solidFill>
              <a:latin typeface="Cabinet Grotesk Heavy"/>
              <a:ea typeface="Cabinet Grotesk Heavy"/>
              <a:cs typeface="Cabinet Grotesk Heavy"/>
              <a:sym typeface="Cabinet Grotesk Heavy"/>
            </a:endParaRPr>
          </a:p>
        </p:txBody>
      </p:sp>
      <p:pic>
        <p:nvPicPr>
          <p:cNvPr id="4" name="Online Media 3" title="Gedicht 'WIJ'">
            <a:hlinkClick r:id="" action="ppaction://media"/>
            <a:extLst>
              <a:ext uri="{FF2B5EF4-FFF2-40B4-BE49-F238E27FC236}">
                <a16:creationId xmlns:a16="http://schemas.microsoft.com/office/drawing/2014/main" id="{9E0D3807-1FC8-F952-B443-29177AA5D22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151401" y="2324100"/>
            <a:ext cx="11985198" cy="67516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2B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Gedicht</a:t>
            </a:r>
            <a:r>
              <a:rPr lang="en-US" sz="4999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 </a:t>
            </a: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ontleden</a:t>
            </a:r>
            <a:endParaRPr lang="en-US" sz="4999" b="1" dirty="0">
              <a:solidFill>
                <a:srgbClr val="FFFFFF"/>
              </a:solidFill>
              <a:latin typeface="Cabinet Grotesk Heavy"/>
              <a:ea typeface="Cabinet Grotesk Heavy"/>
              <a:cs typeface="Cabinet Grotesk Heavy"/>
              <a:sym typeface="Cabinet Grotesk Heavy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28700" y="2925762"/>
            <a:ext cx="16230600" cy="6257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Wat gebeurt er met de bromvlieg in Oud-West?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Wat bedoelt de stier als hij zegt dat hij zich anders voelt vanbinnen dan hij eruitziet?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Op wie is het geitje uit Pernis verliefd?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Waarom is het belangrijk dat het geitje mag houden van wie zij wil?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Wat vindt de kikker in Oud-Zuid niet fijn?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Wat zou jij doen als iemand je een kus geeft die je niet wilt?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Wat hebben alle dieren in het gedicht met elkaar gemeen?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Wat betekent volgens jou: “want ik ben ik en jij bent jij en met z’n allen zijn we wij”?  Dat iedereen anders is, en dat maakt ons allemaal uniek. </a:t>
            </a:r>
            <a:endParaRPr lang="en-US" sz="3499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A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Hardop</a:t>
            </a:r>
            <a:r>
              <a:rPr lang="en-US" sz="4999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 </a:t>
            </a: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lezen</a:t>
            </a:r>
            <a:endParaRPr lang="en-US" sz="4999" b="1" dirty="0">
              <a:solidFill>
                <a:srgbClr val="FFFFFF"/>
              </a:solidFill>
              <a:latin typeface="Cabinet Grotesk Heavy"/>
              <a:ea typeface="Cabinet Grotesk Heavy"/>
              <a:cs typeface="Cabinet Grotesk Heavy"/>
              <a:sym typeface="Cabinet Grotesk Heavy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60784" y="2705100"/>
            <a:ext cx="16230600" cy="6257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99"/>
              </a:lnSpc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1. Maak een dierengeluid als je een dier hoort:</a:t>
            </a:r>
          </a:p>
          <a:p>
            <a:pPr>
              <a:lnSpc>
                <a:spcPts val="4899"/>
              </a:lnSpc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Bromvlieg → </a:t>
            </a:r>
            <a:r>
              <a:rPr lang="nl-NL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Bzzz</a:t>
            </a: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...</a:t>
            </a:r>
            <a:b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</a:b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Stier → Boe!</a:t>
            </a:r>
            <a:b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</a:b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Geitje → </a:t>
            </a:r>
            <a:r>
              <a:rPr lang="nl-NL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Bèèh</a:t>
            </a: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!</a:t>
            </a:r>
            <a:b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</a:b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Kikker → Kwaak!</a:t>
            </a:r>
          </a:p>
          <a:p>
            <a:pPr>
              <a:lnSpc>
                <a:spcPts val="4899"/>
              </a:lnSpc>
            </a:pPr>
            <a:b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</a:b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2. Hoe voelen de dieren zicht en hoe kun je dat gevoel met je stem laten horen?</a:t>
            </a:r>
            <a:b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</a:br>
            <a:b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</a:b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3. Probeer verschillende manieren van voorlezen! Welke past het beste bij </a:t>
            </a:r>
            <a:r>
              <a:rPr lang="nl-NL" sz="3499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het gedicht?</a:t>
            </a:r>
            <a:endParaRPr lang="nl-NL" sz="3499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2B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85825"/>
            <a:ext cx="16230600" cy="901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Evaluatie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773613"/>
            <a:ext cx="16230600" cy="2487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Wat </a:t>
            </a:r>
            <a:r>
              <a:rPr lang="en-US" sz="3500" b="1" dirty="0" err="1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heb</a:t>
            </a:r>
            <a:r>
              <a:rPr lang="en-US" sz="3500" b="1" dirty="0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 je </a:t>
            </a:r>
            <a:r>
              <a:rPr lang="en-US" sz="3500" b="1" dirty="0" err="1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geleerd</a:t>
            </a:r>
            <a:r>
              <a:rPr lang="en-US" sz="3500" b="1" dirty="0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 </a:t>
            </a:r>
            <a:r>
              <a:rPr lang="en-US" sz="3500" b="1" dirty="0" err="1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deze</a:t>
            </a:r>
            <a:r>
              <a:rPr lang="en-US" sz="3500" b="1" dirty="0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 les?</a:t>
            </a:r>
          </a:p>
          <a:p>
            <a:pPr algn="ctr">
              <a:lnSpc>
                <a:spcPts val="4900"/>
              </a:lnSpc>
            </a:pPr>
            <a:r>
              <a:rPr lang="nl-NL" sz="3500" b="1" dirty="0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Welke dier zou jij kiezen om jouw eigen verhaal te vertellen?  </a:t>
            </a:r>
          </a:p>
          <a:p>
            <a:pPr algn="ctr">
              <a:lnSpc>
                <a:spcPts val="4900"/>
              </a:lnSpc>
            </a:pPr>
            <a:r>
              <a:rPr lang="nl-NL" sz="3500" b="1" dirty="0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Waarom dat dier? </a:t>
            </a:r>
          </a:p>
          <a:p>
            <a:pPr algn="ctr">
              <a:lnSpc>
                <a:spcPts val="4900"/>
              </a:lnSpc>
            </a:pPr>
            <a:r>
              <a:rPr lang="nl-NL" sz="3500" b="1" dirty="0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Nogmaals wat hebben alle dieren in het gedicht met elkaar gemeen?</a:t>
            </a:r>
            <a:endParaRPr lang="en-US" sz="3500" b="1" dirty="0">
              <a:solidFill>
                <a:srgbClr val="FFFFFF"/>
              </a:solidFill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4F5D1EE00D914E9B5427E5A9E647AD" ma:contentTypeVersion="16" ma:contentTypeDescription="Create a new document." ma:contentTypeScope="" ma:versionID="334b29a66b098375ce00e23e7164584b">
  <xsd:schema xmlns:xsd="http://www.w3.org/2001/XMLSchema" xmlns:xs="http://www.w3.org/2001/XMLSchema" xmlns:p="http://schemas.microsoft.com/office/2006/metadata/properties" xmlns:ns2="10580ea0-1ad5-482f-b20c-614d71681fd6" xmlns:ns3="f62a52bf-34c4-4048-b09c-58a25362e64f" xmlns:ns4="22171aab-d911-466e-ad67-bf8a68927320" targetNamespace="http://schemas.microsoft.com/office/2006/metadata/properties" ma:root="true" ma:fieldsID="5df4b2cc380778bba86542b35ab5c585" ns2:_="" ns3:_="" ns4:_="">
    <xsd:import namespace="10580ea0-1ad5-482f-b20c-614d71681fd6"/>
    <xsd:import namespace="f62a52bf-34c4-4048-b09c-58a25362e64f"/>
    <xsd:import namespace="22171aab-d911-466e-ad67-bf8a689273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4:SharedWithUsers" minOccurs="0"/>
                <xsd:element ref="ns4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580ea0-1ad5-482f-b20c-614d71681f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525d9d6-2eb2-4e0b-85c6-c94afad0db2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2a52bf-34c4-4048-b09c-58a25362e64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490e9bc-9e28-4605-b3a1-81dc391e427d}" ma:internalName="TaxCatchAll" ma:showField="CatchAllData" ma:web="f62a52bf-34c4-4048-b09c-58a25362e6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171aab-d911-466e-ad67-bf8a68927320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62a52bf-34c4-4048-b09c-58a25362e64f" xsi:nil="true"/>
    <lcf76f155ced4ddcb4097134ff3c332f xmlns="10580ea0-1ad5-482f-b20c-614d71681fd6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7428BA6-0A7E-445B-8A87-719CA92A6C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580ea0-1ad5-482f-b20c-614d71681fd6"/>
    <ds:schemaRef ds:uri="f62a52bf-34c4-4048-b09c-58a25362e64f"/>
    <ds:schemaRef ds:uri="22171aab-d911-466e-ad67-bf8a689273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67CAA49-1525-49CE-898A-C3D8CE0C53EE}">
  <ds:schemaRefs>
    <ds:schemaRef ds:uri="http://schemas.microsoft.com/office/2006/documentManagement/types"/>
    <ds:schemaRef ds:uri="http://schemas.microsoft.com/office/2006/metadata/properties"/>
    <ds:schemaRef ds:uri="22171aab-d911-466e-ad67-bf8a68927320"/>
    <ds:schemaRef ds:uri="http://schemas.microsoft.com/office/infopath/2007/PartnerControls"/>
    <ds:schemaRef ds:uri="http://purl.org/dc/terms/"/>
    <ds:schemaRef ds:uri="http://purl.org/dc/elements/1.1/"/>
    <ds:schemaRef ds:uri="http://purl.org/dc/dcmitype/"/>
    <ds:schemaRef ds:uri="10580ea0-1ad5-482f-b20c-614d71681fd6"/>
    <ds:schemaRef ds:uri="http://www.w3.org/XML/1998/namespace"/>
    <ds:schemaRef ds:uri="http://schemas.openxmlformats.org/package/2006/metadata/core-properties"/>
    <ds:schemaRef ds:uri="f62a52bf-34c4-4048-b09c-58a25362e64f"/>
  </ds:schemaRefs>
</ds:datastoreItem>
</file>

<file path=customXml/itemProps3.xml><?xml version="1.0" encoding="utf-8"?>
<ds:datastoreItem xmlns:ds="http://schemas.openxmlformats.org/officeDocument/2006/customXml" ds:itemID="{923DACC8-E814-4665-AC4D-14C4F47FBED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527</Words>
  <Application>Microsoft Office PowerPoint</Application>
  <PresentationFormat>Custom</PresentationFormat>
  <Paragraphs>49</Paragraphs>
  <Slides>8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Cabinet Grotesk Medium</vt:lpstr>
      <vt:lpstr>Cabinet Grotesk</vt:lpstr>
      <vt:lpstr>Aptos</vt:lpstr>
      <vt:lpstr>Calibri</vt:lpstr>
      <vt:lpstr>Cabinet Grotesk Heavy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Kleur Powerpoint 4 - Prentenboek ‘Ik ben uniek’</dc:title>
  <cp:lastModifiedBy>Tuyet Stooker</cp:lastModifiedBy>
  <cp:revision>1</cp:revision>
  <dcterms:created xsi:type="dcterms:W3CDTF">2006-08-16T00:00:00Z</dcterms:created>
  <dcterms:modified xsi:type="dcterms:W3CDTF">2026-08-30T19:09:32Z</dcterms:modified>
  <dc:identifier>DAHRV3gWj2Q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0x010100084F5D1EE00D914E9B5427E5A9E647AD</vt:lpwstr>
  </property>
  <property fmtid="{D5CDD505-2E9C-101B-9397-08002B2CF9AE}" pid="3" name="MediaServiceImageTags">
    <vt:lpwstr/>
  </property>
</Properties>
</file>