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257" r:id="rId5"/>
    <p:sldId id="256" r:id="rId6"/>
    <p:sldId id="263" r:id="rId7"/>
    <p:sldId id="258" r:id="rId8"/>
    <p:sldId id="259" r:id="rId9"/>
    <p:sldId id="260" r:id="rId10"/>
    <p:sldId id="261" r:id="rId11"/>
    <p:sldId id="262" r:id="rId12"/>
  </p:sldIdLst>
  <p:sldSz cx="18288000" cy="10287000"/>
  <p:notesSz cx="6858000" cy="9144000"/>
  <p:embeddedFontLst>
    <p:embeddedFont>
      <p:font typeface="Cabinet Grotesk" panose="020B0604020202020204" charset="0"/>
      <p:regular r:id="rId14"/>
    </p:embeddedFont>
    <p:embeddedFont>
      <p:font typeface="Cabinet Grotesk Heavy" panose="020B0604020202020204" charset="0"/>
      <p:regular r:id="rId15"/>
    </p:embeddedFont>
    <p:embeddedFont>
      <p:font typeface="Cabinet Grotesk Medium"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89B98B-D364-4C14-A509-814A62CF9F09}" v="12" dt="2026-08-30T17:14:43.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9201" autoAdjust="0"/>
  </p:normalViewPr>
  <p:slideViewPr>
    <p:cSldViewPr>
      <p:cViewPr varScale="1">
        <p:scale>
          <a:sx n="38" d="100"/>
          <a:sy n="38" d="100"/>
        </p:scale>
        <p:origin x="32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custSel addSld modSld sldOrd">
      <pc:chgData name="Tuyet Stooker" userId="8c98f2e2-bf25-477d-a050-0102bfcb39dc" providerId="ADAL" clId="{7D92FF02-CBD0-4FFC-B4D2-9BEA09870331}" dt="2026-08-30T17:16:04.616" v="415" actId="1036"/>
      <pc:docMkLst>
        <pc:docMk/>
      </pc:docMkLst>
      <pc:sldChg chg="modSp mod">
        <pc:chgData name="Tuyet Stooker" userId="8c98f2e2-bf25-477d-a050-0102bfcb39dc" providerId="ADAL" clId="{7D92FF02-CBD0-4FFC-B4D2-9BEA09870331}" dt="2026-08-30T17:06:48.776" v="52" actId="207"/>
        <pc:sldMkLst>
          <pc:docMk/>
          <pc:sldMk cId="0" sldId="256"/>
        </pc:sldMkLst>
        <pc:spChg chg="mod">
          <ac:chgData name="Tuyet Stooker" userId="8c98f2e2-bf25-477d-a050-0102bfcb39dc" providerId="ADAL" clId="{7D92FF02-CBD0-4FFC-B4D2-9BEA09870331}" dt="2026-08-30T17:06:48.776" v="52" actId="207"/>
          <ac:spMkLst>
            <pc:docMk/>
            <pc:sldMk cId="0" sldId="256"/>
            <ac:spMk id="2" creationId="{00000000-0000-0000-0000-000000000000}"/>
          </ac:spMkLst>
        </pc:spChg>
      </pc:sldChg>
      <pc:sldChg chg="addSp modSp mod ord">
        <pc:chgData name="Tuyet Stooker" userId="8c98f2e2-bf25-477d-a050-0102bfcb39dc" providerId="ADAL" clId="{7D92FF02-CBD0-4FFC-B4D2-9BEA09870331}" dt="2026-08-30T17:15:42.449" v="409" actId="20577"/>
        <pc:sldMkLst>
          <pc:docMk/>
          <pc:sldMk cId="0" sldId="257"/>
        </pc:sldMkLst>
        <pc:spChg chg="mod">
          <ac:chgData name="Tuyet Stooker" userId="8c98f2e2-bf25-477d-a050-0102bfcb39dc" providerId="ADAL" clId="{7D92FF02-CBD0-4FFC-B4D2-9BEA09870331}" dt="2026-08-30T17:14:34.615" v="371" actId="20577"/>
          <ac:spMkLst>
            <pc:docMk/>
            <pc:sldMk cId="0" sldId="257"/>
            <ac:spMk id="2" creationId="{00000000-0000-0000-0000-000000000000}"/>
          </ac:spMkLst>
        </pc:spChg>
        <pc:spChg chg="mod">
          <ac:chgData name="Tuyet Stooker" userId="8c98f2e2-bf25-477d-a050-0102bfcb39dc" providerId="ADAL" clId="{7D92FF02-CBD0-4FFC-B4D2-9BEA09870331}" dt="2026-08-30T17:15:04.087" v="386" actId="123"/>
          <ac:spMkLst>
            <pc:docMk/>
            <pc:sldMk cId="0" sldId="257"/>
            <ac:spMk id="3" creationId="{00000000-0000-0000-0000-000000000000}"/>
          </ac:spMkLst>
        </pc:spChg>
        <pc:spChg chg="add mod">
          <ac:chgData name="Tuyet Stooker" userId="8c98f2e2-bf25-477d-a050-0102bfcb39dc" providerId="ADAL" clId="{7D92FF02-CBD0-4FFC-B4D2-9BEA09870331}" dt="2026-08-30T17:15:42.449" v="409" actId="20577"/>
          <ac:spMkLst>
            <pc:docMk/>
            <pc:sldMk cId="0" sldId="257"/>
            <ac:spMk id="5" creationId="{2CFC9CB1-5620-3691-CDBC-FA1A1276361D}"/>
          </ac:spMkLst>
        </pc:spChg>
      </pc:sldChg>
      <pc:sldChg chg="modSp mod">
        <pc:chgData name="Tuyet Stooker" userId="8c98f2e2-bf25-477d-a050-0102bfcb39dc" providerId="ADAL" clId="{7D92FF02-CBD0-4FFC-B4D2-9BEA09870331}" dt="2026-08-30T16:59:53.040" v="24" actId="20577"/>
        <pc:sldMkLst>
          <pc:docMk/>
          <pc:sldMk cId="0" sldId="258"/>
        </pc:sldMkLst>
        <pc:spChg chg="mod">
          <ac:chgData name="Tuyet Stooker" userId="8c98f2e2-bf25-477d-a050-0102bfcb39dc" providerId="ADAL" clId="{7D92FF02-CBD0-4FFC-B4D2-9BEA09870331}" dt="2026-08-30T16:59:53.040" v="24" actId="20577"/>
          <ac:spMkLst>
            <pc:docMk/>
            <pc:sldMk cId="0" sldId="258"/>
            <ac:spMk id="3" creationId="{00000000-0000-0000-0000-000000000000}"/>
          </ac:spMkLst>
        </pc:spChg>
      </pc:sldChg>
      <pc:sldChg chg="addSp delSp modSp mod modAnim modNotesTx">
        <pc:chgData name="Tuyet Stooker" userId="8c98f2e2-bf25-477d-a050-0102bfcb39dc" providerId="ADAL" clId="{7D92FF02-CBD0-4FFC-B4D2-9BEA09870331}" dt="2026-08-30T17:03:03.008" v="36" actId="20577"/>
        <pc:sldMkLst>
          <pc:docMk/>
          <pc:sldMk cId="0" sldId="259"/>
        </pc:sldMkLst>
        <pc:spChg chg="del">
          <ac:chgData name="Tuyet Stooker" userId="8c98f2e2-bf25-477d-a050-0102bfcb39dc" providerId="ADAL" clId="{7D92FF02-CBD0-4FFC-B4D2-9BEA09870331}" dt="2026-08-30T17:00:08.528" v="25" actId="478"/>
          <ac:spMkLst>
            <pc:docMk/>
            <pc:sldMk cId="0" sldId="259"/>
            <ac:spMk id="3" creationId="{00000000-0000-0000-0000-000000000000}"/>
          </ac:spMkLst>
        </pc:spChg>
        <pc:picChg chg="add mod">
          <ac:chgData name="Tuyet Stooker" userId="8c98f2e2-bf25-477d-a050-0102bfcb39dc" providerId="ADAL" clId="{7D92FF02-CBD0-4FFC-B4D2-9BEA09870331}" dt="2026-08-30T17:01:56.604" v="28" actId="1076"/>
          <ac:picMkLst>
            <pc:docMk/>
            <pc:sldMk cId="0" sldId="259"/>
            <ac:picMk id="4" creationId="{437EC2AC-BC80-CDBA-51ED-3BEB0544CA2B}"/>
          </ac:picMkLst>
        </pc:picChg>
      </pc:sldChg>
      <pc:sldChg chg="modSp mod modNotesTx">
        <pc:chgData name="Tuyet Stooker" userId="8c98f2e2-bf25-477d-a050-0102bfcb39dc" providerId="ADAL" clId="{7D92FF02-CBD0-4FFC-B4D2-9BEA09870331}" dt="2026-08-30T17:16:04.616" v="415" actId="1036"/>
        <pc:sldMkLst>
          <pc:docMk/>
          <pc:sldMk cId="0" sldId="260"/>
        </pc:sldMkLst>
        <pc:spChg chg="mod">
          <ac:chgData name="Tuyet Stooker" userId="8c98f2e2-bf25-477d-a050-0102bfcb39dc" providerId="ADAL" clId="{7D92FF02-CBD0-4FFC-B4D2-9BEA09870331}" dt="2026-08-30T17:16:04.616" v="415" actId="1036"/>
          <ac:spMkLst>
            <pc:docMk/>
            <pc:sldMk cId="0" sldId="260"/>
            <ac:spMk id="3" creationId="{00000000-0000-0000-0000-000000000000}"/>
          </ac:spMkLst>
        </pc:spChg>
      </pc:sldChg>
      <pc:sldChg chg="delSp mod">
        <pc:chgData name="Tuyet Stooker" userId="8c98f2e2-bf25-477d-a050-0102bfcb39dc" providerId="ADAL" clId="{7D92FF02-CBD0-4FFC-B4D2-9BEA09870331}" dt="2026-08-30T17:04:59.752" v="48" actId="478"/>
        <pc:sldMkLst>
          <pc:docMk/>
          <pc:sldMk cId="0" sldId="261"/>
        </pc:sldMkLst>
        <pc:spChg chg="del">
          <ac:chgData name="Tuyet Stooker" userId="8c98f2e2-bf25-477d-a050-0102bfcb39dc" providerId="ADAL" clId="{7D92FF02-CBD0-4FFC-B4D2-9BEA09870331}" dt="2026-08-30T17:04:59.752" v="48" actId="478"/>
          <ac:spMkLst>
            <pc:docMk/>
            <pc:sldMk cId="0" sldId="261"/>
            <ac:spMk id="4" creationId="{00000000-0000-0000-0000-000000000000}"/>
          </ac:spMkLst>
        </pc:spChg>
      </pc:sldChg>
      <pc:sldChg chg="addSp modSp mod modAnim">
        <pc:chgData name="Tuyet Stooker" userId="8c98f2e2-bf25-477d-a050-0102bfcb39dc" providerId="ADAL" clId="{7D92FF02-CBD0-4FFC-B4D2-9BEA09870331}" dt="2026-08-30T17:13:41.856" v="309" actId="1076"/>
        <pc:sldMkLst>
          <pc:docMk/>
          <pc:sldMk cId="0" sldId="262"/>
        </pc:sldMkLst>
        <pc:spChg chg="mod">
          <ac:chgData name="Tuyet Stooker" userId="8c98f2e2-bf25-477d-a050-0102bfcb39dc" providerId="ADAL" clId="{7D92FF02-CBD0-4FFC-B4D2-9BEA09870331}" dt="2026-08-30T17:10:16.049" v="167" actId="20577"/>
          <ac:spMkLst>
            <pc:docMk/>
            <pc:sldMk cId="0" sldId="262"/>
            <ac:spMk id="2" creationId="{00000000-0000-0000-0000-000000000000}"/>
          </ac:spMkLst>
        </pc:spChg>
        <pc:spChg chg="mod">
          <ac:chgData name="Tuyet Stooker" userId="8c98f2e2-bf25-477d-a050-0102bfcb39dc" providerId="ADAL" clId="{7D92FF02-CBD0-4FFC-B4D2-9BEA09870331}" dt="2026-08-30T17:13:31.615" v="308" actId="1076"/>
          <ac:spMkLst>
            <pc:docMk/>
            <pc:sldMk cId="0" sldId="262"/>
            <ac:spMk id="3" creationId="{00000000-0000-0000-0000-000000000000}"/>
          </ac:spMkLst>
        </pc:spChg>
        <pc:picChg chg="add mod">
          <ac:chgData name="Tuyet Stooker" userId="8c98f2e2-bf25-477d-a050-0102bfcb39dc" providerId="ADAL" clId="{7D92FF02-CBD0-4FFC-B4D2-9BEA09870331}" dt="2026-08-30T17:13:41.856" v="309" actId="1076"/>
          <ac:picMkLst>
            <pc:docMk/>
            <pc:sldMk cId="0" sldId="262"/>
            <ac:picMk id="4" creationId="{855BD3E5-B427-CC0B-7276-780AB559DB97}"/>
          </ac:picMkLst>
        </pc:picChg>
      </pc:sldChg>
      <pc:sldChg chg="add">
        <pc:chgData name="Tuyet Stooker" userId="8c98f2e2-bf25-477d-a050-0102bfcb39dc" providerId="ADAL" clId="{7D92FF02-CBD0-4FFC-B4D2-9BEA09870331}" dt="2026-08-30T17:14:13.913" v="310" actId="2890"/>
        <pc:sldMkLst>
          <pc:docMk/>
          <pc:sldMk cId="667387944" sldId="2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D79E2-400B-4163-BD62-837DEC072DEE}" type="datetimeFigureOut">
              <a:rPr lang="en-NL" smtClean="0"/>
              <a:t>30/08/2026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B162A9-FCF8-49D6-BF71-32B0F287F4FC}" type="slidenum">
              <a:rPr lang="en-NL" smtClean="0"/>
              <a:t>‹#›</a:t>
            </a:fld>
            <a:endParaRPr lang="en-NL"/>
          </a:p>
        </p:txBody>
      </p:sp>
    </p:spTree>
    <p:extLst>
      <p:ext uri="{BB962C8B-B14F-4D97-AF65-F5344CB8AC3E}">
        <p14:creationId xmlns:p14="http://schemas.microsoft.com/office/powerpoint/2010/main" val="1352119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NL" dirty="0"/>
              <a:t>Waarom wilden papa Rob en papa Fernando de moerasmonsters veranderen? Wat hoopten ze dat er zou gebeuren?</a:t>
            </a:r>
          </a:p>
          <a:p>
            <a:pPr marL="171450" indent="-171450">
              <a:buFontTx/>
              <a:buChar char="-"/>
            </a:pPr>
            <a:r>
              <a:rPr lang="nl-NL" dirty="0"/>
              <a:t>Hoe veranderden papa Rob en papa Fernando de moerasmonsters in vrolijke monsters?  </a:t>
            </a:r>
          </a:p>
          <a:p>
            <a:pPr marL="171450" indent="-171450">
              <a:buFontTx/>
              <a:buChar char="-"/>
            </a:pPr>
            <a:r>
              <a:rPr lang="nl-NL" dirty="0"/>
              <a:t>Wat vieren papa Rob, papa Fernando en de moerasmonsters op het einde van het verhaal? Waarom is dat een feestje? </a:t>
            </a:r>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5</a:t>
            </a:fld>
            <a:endParaRPr lang="en-NL"/>
          </a:p>
        </p:txBody>
      </p:sp>
    </p:spTree>
    <p:extLst>
      <p:ext uri="{BB962C8B-B14F-4D97-AF65-F5344CB8AC3E}">
        <p14:creationId xmlns:p14="http://schemas.microsoft.com/office/powerpoint/2010/main" val="113834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kern="1200" dirty="0">
                <a:solidFill>
                  <a:schemeClr val="tx1"/>
                </a:solidFill>
                <a:effectLst/>
                <a:latin typeface="+mn-lt"/>
                <a:ea typeface="+mn-ea"/>
                <a:cs typeface="+mn-cs"/>
              </a:rPr>
              <a:t>Stel </a:t>
            </a:r>
            <a:r>
              <a:rPr lang="en-NL" sz="1200" b="0" i="0" kern="1200" dirty="0" err="1">
                <a:solidFill>
                  <a:schemeClr val="tx1"/>
                </a:solidFill>
                <a:effectLst/>
                <a:latin typeface="+mn-lt"/>
                <a:ea typeface="+mn-ea"/>
                <a:cs typeface="+mn-cs"/>
              </a:rPr>
              <a:t>tijdens</a:t>
            </a:r>
            <a:r>
              <a:rPr lang="en-NL" sz="1200" b="0" i="0" kern="1200" dirty="0">
                <a:solidFill>
                  <a:schemeClr val="tx1"/>
                </a:solidFill>
                <a:effectLst/>
                <a:latin typeface="+mn-lt"/>
                <a:ea typeface="+mn-ea"/>
                <a:cs typeface="+mn-cs"/>
              </a:rPr>
              <a:t> de </a:t>
            </a:r>
            <a:r>
              <a:rPr lang="en-NL" sz="1200" b="0" i="0" kern="1200" dirty="0" err="1">
                <a:solidFill>
                  <a:schemeClr val="tx1"/>
                </a:solidFill>
                <a:effectLst/>
                <a:latin typeface="+mn-lt"/>
                <a:ea typeface="+mn-ea"/>
                <a:cs typeface="+mn-cs"/>
              </a:rPr>
              <a:t>klassikale</a:t>
            </a:r>
            <a:r>
              <a:rPr lang="en-NL" sz="1200" b="0" i="0" kern="1200" dirty="0">
                <a:solidFill>
                  <a:schemeClr val="tx1"/>
                </a:solidFill>
                <a:effectLst/>
                <a:latin typeface="+mn-lt"/>
                <a:ea typeface="+mn-ea"/>
                <a:cs typeface="+mn-cs"/>
              </a:rPr>
              <a:t> </a:t>
            </a:r>
            <a:r>
              <a:rPr lang="en-NL" sz="1200" b="0" i="0" kern="1200" dirty="0" err="1">
                <a:solidFill>
                  <a:schemeClr val="tx1"/>
                </a:solidFill>
                <a:effectLst/>
                <a:latin typeface="+mn-lt"/>
                <a:ea typeface="+mn-ea"/>
                <a:cs typeface="+mn-cs"/>
              </a:rPr>
              <a:t>bespreking</a:t>
            </a:r>
            <a:r>
              <a:rPr lang="en-NL" sz="1200" b="0" i="0" kern="1200" dirty="0">
                <a:solidFill>
                  <a:schemeClr val="tx1"/>
                </a:solidFill>
                <a:effectLst/>
                <a:latin typeface="+mn-lt"/>
                <a:ea typeface="+mn-ea"/>
                <a:cs typeface="+mn-cs"/>
              </a:rPr>
              <a:t> de </a:t>
            </a:r>
            <a:r>
              <a:rPr lang="en-NL" sz="1200" b="0" i="0" kern="1200" dirty="0" err="1">
                <a:solidFill>
                  <a:schemeClr val="tx1"/>
                </a:solidFill>
                <a:effectLst/>
                <a:latin typeface="+mn-lt"/>
                <a:ea typeface="+mn-ea"/>
                <a:cs typeface="+mn-cs"/>
              </a:rPr>
              <a:t>volgende</a:t>
            </a:r>
            <a:r>
              <a:rPr lang="en-NL" sz="1200" b="0" i="0" kern="1200" dirty="0">
                <a:solidFill>
                  <a:schemeClr val="tx1"/>
                </a:solidFill>
                <a:effectLst/>
                <a:latin typeface="+mn-lt"/>
                <a:ea typeface="+mn-ea"/>
                <a:cs typeface="+mn-cs"/>
              </a:rPr>
              <a:t> </a:t>
            </a:r>
            <a:r>
              <a:rPr lang="en-NL" sz="1200" b="0" i="0" kern="1200" dirty="0" err="1">
                <a:solidFill>
                  <a:schemeClr val="tx1"/>
                </a:solidFill>
                <a:effectLst/>
                <a:latin typeface="+mn-lt"/>
                <a:ea typeface="+mn-ea"/>
                <a:cs typeface="+mn-cs"/>
              </a:rPr>
              <a:t>vragen</a:t>
            </a:r>
            <a:r>
              <a:rPr lang="en-GB" sz="1200" b="0" i="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wil er iets vragen over de woorden van de ander?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Weten jij en de andere kinderen uit de klas, met hulp van de omschrijvingen bij de portretten, wie </a:t>
            </a:r>
            <a:r>
              <a:rPr lang="nl-NL" sz="1200" b="0" i="0" kern="1200" dirty="0" err="1">
                <a:solidFill>
                  <a:schemeClr val="tx1"/>
                </a:solidFill>
                <a:effectLst/>
                <a:latin typeface="+mn-lt"/>
                <a:ea typeface="+mn-ea"/>
                <a:cs typeface="+mn-cs"/>
              </a:rPr>
              <a:t>wie</a:t>
            </a:r>
            <a:r>
              <a:rPr lang="nl-NL" sz="1200" b="0" i="0" kern="1200" dirty="0">
                <a:solidFill>
                  <a:schemeClr val="tx1"/>
                </a:solidFill>
                <a:effectLst/>
                <a:latin typeface="+mn-lt"/>
                <a:ea typeface="+mn-ea"/>
                <a:cs typeface="+mn-cs"/>
              </a:rPr>
              <a:t> is?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hebben dezelfde woorden?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Welke lijken er veel op elkaar?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Valt er nog iets op?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wil er nog iets vertellen/delen?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Zijn we allemaal anders? (en dat is oké want je mag zijn wie je bent!) </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L" sz="1200" b="0" i="0" kern="1200" dirty="0">
              <a:solidFill>
                <a:schemeClr val="tx1"/>
              </a:solidFill>
              <a:effectLst/>
              <a:latin typeface="+mn-lt"/>
              <a:ea typeface="+mn-ea"/>
              <a:cs typeface="+mn-cs"/>
            </a:endParaRPr>
          </a:p>
          <a:p>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6</a:t>
            </a:fld>
            <a:endParaRPr lang="en-NL"/>
          </a:p>
        </p:txBody>
      </p:sp>
    </p:spTree>
    <p:extLst>
      <p:ext uri="{BB962C8B-B14F-4D97-AF65-F5344CB8AC3E}">
        <p14:creationId xmlns:p14="http://schemas.microsoft.com/office/powerpoint/2010/main" val="3828575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62518?h=f5e635a75d&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jWyAbm9UerQ?start=1&amp;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Bekijk</a:t>
            </a:r>
            <a:r>
              <a:rPr lang="en-US" sz="4999" b="1" dirty="0">
                <a:solidFill>
                  <a:srgbClr val="FFFFFF"/>
                </a:solidFill>
                <a:latin typeface="Cabinet Grotesk Heavy"/>
                <a:ea typeface="Cabinet Grotesk Heavy"/>
                <a:cs typeface="Cabinet Grotesk Heavy"/>
                <a:sym typeface="Cabinet Grotesk Heavy"/>
              </a:rPr>
              <a:t> de </a:t>
            </a:r>
            <a:r>
              <a:rPr lang="en-US" sz="4999" b="1" dirty="0" err="1">
                <a:solidFill>
                  <a:srgbClr val="FFFFFF"/>
                </a:solidFill>
                <a:latin typeface="Cabinet Grotesk Heavy"/>
                <a:ea typeface="Cabinet Grotesk Heavy"/>
                <a:cs typeface="Cabinet Grotesk Heavy"/>
                <a:sym typeface="Cabinet Grotesk Heavy"/>
              </a:rPr>
              <a:t>noties</a:t>
            </a:r>
            <a:r>
              <a:rPr lang="en-US" sz="4999" b="1" dirty="0">
                <a:solidFill>
                  <a:srgbClr val="FFFFFF"/>
                </a:solidFill>
                <a:latin typeface="Cabinet Grotesk Heavy"/>
                <a:ea typeface="Cabinet Grotesk Heavy"/>
                <a:cs typeface="Cabinet Grotesk Heavy"/>
                <a:sym typeface="Cabinet Grotesk Heavy"/>
              </a:rPr>
              <a:t> </a:t>
            </a:r>
          </a:p>
        </p:txBody>
      </p:sp>
      <p:sp>
        <p:nvSpPr>
          <p:cNvPr id="3" name="TextBox 3"/>
          <p:cNvSpPr txBox="1"/>
          <p:nvPr/>
        </p:nvSpPr>
        <p:spPr>
          <a:xfrm>
            <a:off x="1028700" y="4000500"/>
            <a:ext cx="16230600" cy="3744230"/>
          </a:xfrm>
          <a:prstGeom prst="rect">
            <a:avLst/>
          </a:prstGeom>
        </p:spPr>
        <p:txBody>
          <a:bodyPr lIns="0" tIns="0" rIns="0" bIns="0" rtlCol="0" anchor="t">
            <a:spAutoFit/>
          </a:bodyPr>
          <a:lstStyle/>
          <a:p>
            <a:pPr marL="377825" lvl="1" algn="just">
              <a:lnSpc>
                <a:spcPts val="4899"/>
              </a:lnSpc>
            </a:pPr>
            <a:r>
              <a:rPr lang="nl-NL" sz="3499" dirty="0">
                <a:solidFill>
                  <a:srgbClr val="FFFFFF"/>
                </a:solidFill>
                <a:latin typeface="Cabinet Grotesk"/>
                <a:ea typeface="Cabinet Grotesk"/>
                <a:cs typeface="Cabinet Grotesk"/>
                <a:sym typeface="Cabinet Grotesk"/>
              </a:rPr>
              <a:t>Als kinderen iets vertellen over zichzelf of over een ander kind in de klas, bijvoorbeeld dat iemand twee mama’s heeft of deel uitmaakt van een regenbooggezin, reageer dan niet met uitspraken als ‘wat bijzonder’ of ‘dat is zeker wel heel anders’. Hiermee leg je de nadruk op verschillen en zet je een kind in een uitzonderingspositie. Leg wel uit dat twee mama’s twee vrouwen zijn die een relatie hebben, zodat kinderen niet denken dat zij alleen vrienden zijn. </a:t>
            </a:r>
            <a:endParaRPr lang="en-US" sz="3499" dirty="0">
              <a:solidFill>
                <a:srgbClr val="FFFFFF"/>
              </a:solidFill>
              <a:latin typeface="Cabinet Grotesk"/>
              <a:ea typeface="Cabinet Grotesk"/>
              <a:cs typeface="Cabinet Grotesk"/>
              <a:sym typeface="Cabinet Grotesk"/>
            </a:endParaRPr>
          </a:p>
        </p:txBody>
      </p:sp>
      <p:sp>
        <p:nvSpPr>
          <p:cNvPr id="5" name="TextBox 2">
            <a:extLst>
              <a:ext uri="{FF2B5EF4-FFF2-40B4-BE49-F238E27FC236}">
                <a16:creationId xmlns:a16="http://schemas.microsoft.com/office/drawing/2014/main" id="{2CFC9CB1-5620-3691-CDBC-FA1A1276361D}"/>
              </a:ext>
            </a:extLst>
          </p:cNvPr>
          <p:cNvSpPr txBox="1"/>
          <p:nvPr/>
        </p:nvSpPr>
        <p:spPr>
          <a:xfrm>
            <a:off x="1018540" y="2447925"/>
            <a:ext cx="16230600" cy="892176"/>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Tip </a:t>
            </a:r>
            <a:r>
              <a:rPr lang="en-US" sz="4999" b="1" dirty="0" err="1">
                <a:solidFill>
                  <a:srgbClr val="FFFFFF"/>
                </a:solidFill>
                <a:latin typeface="Cabinet Grotesk Heavy"/>
                <a:ea typeface="Cabinet Grotesk Heavy"/>
                <a:cs typeface="Cabinet Grotesk Heavy"/>
                <a:sym typeface="Cabinet Grotesk Heavy"/>
              </a:rPr>
              <a:t>voor</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deze</a:t>
            </a:r>
            <a:r>
              <a:rPr lang="en-US" sz="4999" b="1" dirty="0">
                <a:solidFill>
                  <a:srgbClr val="FFFFFF"/>
                </a:solidFill>
                <a:latin typeface="Cabinet Grotesk Heavy"/>
                <a:ea typeface="Cabinet Grotesk Heavy"/>
                <a:cs typeface="Cabinet Grotesk Heavy"/>
                <a:sym typeface="Cabinet Grotesk Heavy"/>
              </a:rPr>
              <a:t> 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3559175"/>
            <a:ext cx="16230600" cy="4339073"/>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Middenbouw</a:t>
            </a:r>
            <a:endParaRPr lang="en-US" sz="4999" b="1" dirty="0">
              <a:solidFill>
                <a:srgbClr val="FFFFFF"/>
              </a:solidFill>
              <a:latin typeface="Cabinet Grotesk Heavy"/>
              <a:ea typeface="Cabinet Grotesk Heavy"/>
              <a:cs typeface="Cabinet Grotesk Heavy"/>
              <a:sym typeface="Cabinet Grotesk Heavy"/>
            </a:endParaRPr>
          </a:p>
          <a:p>
            <a:pPr algn="ctr">
              <a:lnSpc>
                <a:spcPts val="6999"/>
              </a:lnSpc>
            </a:pPr>
            <a:r>
              <a:rPr lang="en-US" sz="4999" b="1" dirty="0">
                <a:solidFill>
                  <a:srgbClr val="FFFFFF"/>
                </a:solidFill>
                <a:latin typeface="Cabinet Grotesk Heavy"/>
                <a:ea typeface="Cabinet Grotesk Heavy"/>
                <a:cs typeface="Cabinet Grotesk Heavy"/>
                <a:sym typeface="Cabinet Grotesk Heavy"/>
              </a:rPr>
              <a:t>Doe mee(r) met </a:t>
            </a:r>
            <a:r>
              <a:rPr lang="en-US" sz="4999" b="1" dirty="0" err="1">
                <a:solidFill>
                  <a:srgbClr val="FFFFFF"/>
                </a:solidFill>
                <a:latin typeface="Cabinet Grotesk Heavy"/>
                <a:ea typeface="Cabinet Grotesk Heavy"/>
                <a:cs typeface="Cabinet Grotesk Heavy"/>
                <a:sym typeface="Cabinet Grotesk Heavy"/>
              </a:rPr>
              <a:t>Paarse</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Vrijdag</a:t>
            </a:r>
            <a:r>
              <a:rPr lang="en-US" sz="4999" b="1" dirty="0">
                <a:solidFill>
                  <a:srgbClr val="FFFFFF"/>
                </a:solidFill>
                <a:latin typeface="Cabinet Grotesk Heavy"/>
                <a:ea typeface="Cabinet Grotesk Heavy"/>
                <a:cs typeface="Cabinet Grotesk Heavy"/>
                <a:sym typeface="Cabinet Grotesk Heavy"/>
              </a:rPr>
              <a:t> in de </a:t>
            </a:r>
            <a:r>
              <a:rPr lang="en-US" sz="4999" b="1" dirty="0" err="1">
                <a:solidFill>
                  <a:srgbClr val="FFFFFF"/>
                </a:solidFill>
                <a:latin typeface="Cabinet Grotesk Heavy"/>
                <a:ea typeface="Cabinet Grotesk Heavy"/>
                <a:cs typeface="Cabinet Grotesk Heavy"/>
                <a:sym typeface="Cabinet Grotesk Heavy"/>
              </a:rPr>
              <a:t>klas</a:t>
            </a:r>
            <a:endParaRPr lang="en-US" sz="4999" b="1" dirty="0">
              <a:solidFill>
                <a:srgbClr val="FFFFFF"/>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30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a:p>
            <a:pPr algn="ctr">
              <a:lnSpc>
                <a:spcPts val="4900"/>
              </a:lnSpc>
            </a:pPr>
            <a:r>
              <a:rPr lang="en-US" sz="3500" b="1" dirty="0">
                <a:solidFill>
                  <a:srgbClr val="FFFFFF"/>
                </a:solidFill>
                <a:latin typeface="Cabinet Grotesk Medium"/>
                <a:ea typeface="Cabinet Grotesk Medium"/>
                <a:cs typeface="Cabinet Grotesk Medium"/>
                <a:sym typeface="Cabinet Grotesk Medium"/>
              </a:rPr>
              <a:t>(met </a:t>
            </a:r>
            <a:r>
              <a:rPr lang="en-US" sz="3500" b="1" dirty="0" err="1">
                <a:solidFill>
                  <a:srgbClr val="FFFFFF"/>
                </a:solidFill>
                <a:latin typeface="Cabinet Grotesk Medium"/>
                <a:ea typeface="Cabinet Grotesk Medium"/>
                <a:cs typeface="Cabinet Grotesk Medium"/>
                <a:sym typeface="Cabinet Grotesk Medium"/>
              </a:rPr>
              <a:t>uitbreiding</a:t>
            </a:r>
            <a:r>
              <a:rPr lang="en-US" sz="3500" b="1" dirty="0">
                <a:solidFill>
                  <a:srgbClr val="FFFFFF"/>
                </a:solidFill>
                <a:latin typeface="Cabinet Grotesk Medium"/>
                <a:ea typeface="Cabinet Grotesk Medium"/>
                <a:cs typeface="Cabinet Grotesk Medium"/>
                <a:sym typeface="Cabinet Grotesk Medium"/>
              </a:rPr>
              <a:t> 45 </a:t>
            </a:r>
            <a:r>
              <a:rPr lang="en-US" sz="3500" b="1" dirty="0" err="1">
                <a:solidFill>
                  <a:srgbClr val="FFFFFF"/>
                </a:solidFill>
                <a:latin typeface="Cabinet Grotesk Medium"/>
                <a:ea typeface="Cabinet Grotesk Medium"/>
                <a:cs typeface="Cabinet Grotesk Medium"/>
                <a:sym typeface="Cabinet Grotesk Medium"/>
              </a:rPr>
              <a:t>minuten</a:t>
            </a:r>
            <a:r>
              <a:rPr lang="en-US" sz="3500" b="1" dirty="0">
                <a:solidFill>
                  <a:srgbClr val="FFFFFF"/>
                </a:solidFill>
                <a:latin typeface="Cabinet Grotesk Medium"/>
                <a:ea typeface="Cabinet Grotesk Medium"/>
                <a:cs typeface="Cabinet Grotesk Medium"/>
                <a:sym typeface="Cabinet Grotesk Medium"/>
              </a:rPr>
              <a:t>)</a:t>
            </a:r>
          </a:p>
          <a:p>
            <a:pPr algn="ctr">
              <a:lnSpc>
                <a:spcPts val="4900"/>
              </a:lnSpc>
            </a:pPr>
            <a:endParaRPr lang="en-US" sz="3500" b="1" dirty="0">
              <a:solidFill>
                <a:srgbClr val="FFFFFF"/>
              </a:solidFill>
              <a:latin typeface="Cabinet Grotesk Medium"/>
              <a:ea typeface="Cabinet Grotesk Medium"/>
              <a:cs typeface="Cabinet Grotesk Medium"/>
              <a:sym typeface="Cabinet Grotesk Medium"/>
            </a:endParaRPr>
          </a:p>
          <a:p>
            <a:pPr algn="ctr">
              <a:lnSpc>
                <a:spcPts val="4900"/>
              </a:lnSpc>
            </a:pPr>
            <a:r>
              <a:rPr lang="en-US" sz="3600" b="1" dirty="0" err="1">
                <a:solidFill>
                  <a:schemeClr val="bg1"/>
                </a:solidFill>
                <a:latin typeface="Cabinet Grotesk Heavy"/>
                <a:ea typeface="Cabinet Grotesk Heavy"/>
                <a:cs typeface="Cabinet Grotesk Heavy"/>
                <a:sym typeface="Cabinet Grotesk Heavy"/>
              </a:rPr>
              <a:t>Bekijk</a:t>
            </a:r>
            <a:r>
              <a:rPr lang="en-US" sz="3600" b="1" dirty="0">
                <a:solidFill>
                  <a:schemeClr val="bg1"/>
                </a:solidFill>
                <a:latin typeface="Cabinet Grotesk Heavy"/>
                <a:ea typeface="Cabinet Grotesk Heavy"/>
                <a:cs typeface="Cabinet Grotesk Heavy"/>
                <a:sym typeface="Cabinet Grotesk Heavy"/>
              </a:rPr>
              <a:t> </a:t>
            </a:r>
            <a:r>
              <a:rPr lang="en-US" sz="3600" b="1" dirty="0" err="1">
                <a:solidFill>
                  <a:schemeClr val="bg1"/>
                </a:solidFill>
                <a:latin typeface="Cabinet Grotesk Heavy"/>
                <a:ea typeface="Cabinet Grotesk Heavy"/>
                <a:cs typeface="Cabinet Grotesk Heavy"/>
                <a:sym typeface="Cabinet Grotesk Heavy"/>
              </a:rPr>
              <a:t>ook</a:t>
            </a:r>
            <a:r>
              <a:rPr lang="en-US" sz="3600" b="1" dirty="0">
                <a:solidFill>
                  <a:schemeClr val="bg1"/>
                </a:solidFill>
                <a:latin typeface="Cabinet Grotesk Heavy"/>
                <a:ea typeface="Cabinet Grotesk Heavy"/>
                <a:cs typeface="Cabinet Grotesk Heavy"/>
                <a:sym typeface="Cabinet Grotesk Heavy"/>
              </a:rPr>
              <a:t> de </a:t>
            </a:r>
            <a:r>
              <a:rPr lang="en-US" sz="3600" b="1" dirty="0" err="1">
                <a:solidFill>
                  <a:schemeClr val="bg1"/>
                </a:solidFill>
                <a:latin typeface="Cabinet Grotesk Heavy"/>
                <a:ea typeface="Cabinet Grotesk Heavy"/>
                <a:cs typeface="Cabinet Grotesk Heavy"/>
                <a:sym typeface="Cabinet Grotesk Heavy"/>
              </a:rPr>
              <a:t>notities</a:t>
            </a:r>
            <a:r>
              <a:rPr lang="en-US" sz="3600" b="1" dirty="0">
                <a:solidFill>
                  <a:schemeClr val="bg1"/>
                </a:solidFill>
                <a:latin typeface="Cabinet Grotesk Heavy"/>
                <a:ea typeface="Cabinet Grotesk Heavy"/>
                <a:cs typeface="Cabinet Grotesk Heavy"/>
                <a:sym typeface="Cabinet Grotesk Heavy"/>
              </a:rPr>
              <a:t>!</a:t>
            </a:r>
            <a:endParaRPr lang="en-US" sz="3500" b="1" dirty="0">
              <a:solidFill>
                <a:schemeClr val="bg1"/>
              </a:solidFill>
              <a:latin typeface="Cabinet Grotesk Medium"/>
              <a:ea typeface="Cabinet Grotesk Medium"/>
              <a:cs typeface="Cabinet Grotesk Medium"/>
              <a:sym typeface="Cabinet Grotesk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a:extLst>
            <a:ext uri="{FF2B5EF4-FFF2-40B4-BE49-F238E27FC236}">
              <a16:creationId xmlns:a16="http://schemas.microsoft.com/office/drawing/2014/main" id="{531BDC83-259B-0A06-745C-18AE8848A27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C70D07A-7412-4413-7841-0E8C8B00FEA0}"/>
              </a:ext>
            </a:extLst>
          </p:cNvPr>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a:extLst>
              <a:ext uri="{FF2B5EF4-FFF2-40B4-BE49-F238E27FC236}">
                <a16:creationId xmlns:a16="http://schemas.microsoft.com/office/drawing/2014/main" id="{AC817B29-CD80-E2DF-00F3-5BBE86A867A6}"/>
              </a:ext>
            </a:extLst>
          </p:cNvPr>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Voorleesverhaal</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Opdracht</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Uitbreiding</a:t>
            </a:r>
          </a:p>
        </p:txBody>
      </p:sp>
    </p:spTree>
    <p:extLst>
      <p:ext uri="{BB962C8B-B14F-4D97-AF65-F5344CB8AC3E}">
        <p14:creationId xmlns:p14="http://schemas.microsoft.com/office/powerpoint/2010/main" val="66738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3115853"/>
          </a:xfrm>
          <a:prstGeom prst="rect">
            <a:avLst/>
          </a:prstGeom>
        </p:spPr>
        <p:txBody>
          <a:bodyPr lIns="0" tIns="0" rIns="0" bIns="0" rtlCol="0" anchor="t">
            <a:spAutoFit/>
          </a:bodyPr>
          <a:lstStyle/>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leren dat iedereen anders is en dat je mag zijn wie je bent.</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kunnen iets leuks of iets knaps noemen van een klasgenoot en daar samen over praten.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Jullie tekenen een klasgenoot en laten zien dat verschillen tussen mensen goed zijn en erbij horen.</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Voorleesverhaal</a:t>
            </a:r>
          </a:p>
        </p:txBody>
      </p:sp>
      <p:pic>
        <p:nvPicPr>
          <p:cNvPr id="4" name="Online Media 3" title="Audioverhaal ‘Middenbouw - Filipe en Paarse Vrijdag’">
            <a:hlinkClick r:id="" action="ppaction://media"/>
            <a:extLst>
              <a:ext uri="{FF2B5EF4-FFF2-40B4-BE49-F238E27FC236}">
                <a16:creationId xmlns:a16="http://schemas.microsoft.com/office/drawing/2014/main" id="{437EC2AC-BC80-CDBA-51ED-3BEB0544CA2B}"/>
              </a:ext>
            </a:extLst>
          </p:cNvPr>
          <p:cNvPicPr>
            <a:picLocks noRot="1" noChangeAspect="1"/>
          </p:cNvPicPr>
          <p:nvPr>
            <a:videoFile r:link="rId1"/>
          </p:nvPr>
        </p:nvPicPr>
        <p:blipFill>
          <a:blip r:embed="rId4"/>
          <a:stretch>
            <a:fillRect/>
          </a:stretch>
        </p:blipFill>
        <p:spPr>
          <a:xfrm>
            <a:off x="3361346" y="2476500"/>
            <a:ext cx="11565308" cy="651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Een unieke ik</a:t>
            </a:r>
          </a:p>
        </p:txBody>
      </p:sp>
      <p:sp>
        <p:nvSpPr>
          <p:cNvPr id="3" name="TextBox 3"/>
          <p:cNvSpPr txBox="1"/>
          <p:nvPr/>
        </p:nvSpPr>
        <p:spPr>
          <a:xfrm>
            <a:off x="1028700" y="2237470"/>
            <a:ext cx="16230600" cy="3744230"/>
          </a:xfrm>
          <a:prstGeom prst="rect">
            <a:avLst/>
          </a:prstGeom>
        </p:spPr>
        <p:txBody>
          <a:bodyPr lIns="0" tIns="0" rIns="0" bIns="0" rtlCol="0" anchor="t">
            <a:spAutoFit/>
          </a:bodyPr>
          <a:lstStyle/>
          <a:p>
            <a:pPr algn="l">
              <a:lnSpc>
                <a:spcPts val="4900"/>
              </a:lnSpc>
            </a:pPr>
            <a:r>
              <a:rPr lang="en-US" sz="3500" b="1" dirty="0" err="1">
                <a:solidFill>
                  <a:srgbClr val="FFFFFF"/>
                </a:solidFill>
                <a:latin typeface="Cabinet Grotesk Medium"/>
                <a:ea typeface="Cabinet Grotesk Medium"/>
                <a:cs typeface="Cabinet Grotesk Medium"/>
                <a:sym typeface="Cabinet Grotesk Medium"/>
              </a:rPr>
              <a:t>Bedenk</a:t>
            </a:r>
            <a:r>
              <a:rPr lang="en-US" sz="3500" b="1" dirty="0">
                <a:solidFill>
                  <a:srgbClr val="FFFFFF"/>
                </a:solidFill>
                <a:latin typeface="Cabinet Grotesk Medium"/>
                <a:ea typeface="Cabinet Grotesk Medium"/>
                <a:cs typeface="Cabinet Grotesk Medium"/>
                <a:sym typeface="Cabinet Grotesk Medium"/>
              </a:rPr>
              <a:t> wat je </a:t>
            </a:r>
            <a:r>
              <a:rPr lang="en-US" sz="3500" b="1" dirty="0" err="1">
                <a:solidFill>
                  <a:srgbClr val="FFFFFF"/>
                </a:solidFill>
                <a:latin typeface="Cabinet Grotesk Medium"/>
                <a:ea typeface="Cabinet Grotesk Medium"/>
                <a:cs typeface="Cabinet Grotesk Medium"/>
                <a:sym typeface="Cabinet Grotesk Medium"/>
              </a:rPr>
              <a:t>klasgenoot</a:t>
            </a:r>
            <a:r>
              <a:rPr lang="en-US" sz="3500" b="1" dirty="0">
                <a:solidFill>
                  <a:srgbClr val="FFFFFF"/>
                </a:solidFill>
                <a:latin typeface="Cabinet Grotesk Medium"/>
                <a:ea typeface="Cabinet Grotesk Medium"/>
                <a:cs typeface="Cabinet Grotesk Medium"/>
                <a:sym typeface="Cabinet Grotesk Medium"/>
              </a:rPr>
              <a:t> zo </a:t>
            </a:r>
            <a:r>
              <a:rPr lang="en-US" sz="3500" b="1" dirty="0" err="1">
                <a:solidFill>
                  <a:srgbClr val="FFFFFF"/>
                </a:solidFill>
                <a:latin typeface="Cabinet Grotesk Medium"/>
                <a:ea typeface="Cabinet Grotesk Medium"/>
                <a:cs typeface="Cabinet Grotesk Medium"/>
                <a:sym typeface="Cabinet Grotesk Medium"/>
              </a:rPr>
              <a:t>leuk</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bijzonder</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en</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uniek</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maakt</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en</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teken</a:t>
            </a:r>
            <a:r>
              <a:rPr lang="en-US" sz="3500" b="1" dirty="0">
                <a:solidFill>
                  <a:srgbClr val="FFFFFF"/>
                </a:solidFill>
                <a:latin typeface="Cabinet Grotesk Medium"/>
                <a:ea typeface="Cabinet Grotesk Medium"/>
                <a:cs typeface="Cabinet Grotesk Medium"/>
                <a:sym typeface="Cabinet Grotesk Medium"/>
              </a:rPr>
              <a:t> je </a:t>
            </a:r>
            <a:r>
              <a:rPr lang="en-US" sz="3500" b="1" dirty="0" err="1">
                <a:solidFill>
                  <a:srgbClr val="FFFFFF"/>
                </a:solidFill>
                <a:latin typeface="Cabinet Grotesk Medium"/>
                <a:ea typeface="Cabinet Grotesk Medium"/>
                <a:cs typeface="Cabinet Grotesk Medium"/>
                <a:sym typeface="Cabinet Grotesk Medium"/>
              </a:rPr>
              <a:t>klasgenoot</a:t>
            </a:r>
            <a:r>
              <a:rPr lang="en-US" sz="3500" b="1" dirty="0">
                <a:solidFill>
                  <a:srgbClr val="FFFFFF"/>
                </a:solidFill>
                <a:latin typeface="Cabinet Grotesk Medium"/>
                <a:ea typeface="Cabinet Grotesk Medium"/>
                <a:cs typeface="Cabinet Grotesk Medium"/>
                <a:sym typeface="Cabinet Grotesk Medium"/>
              </a:rPr>
              <a:t> met (</a:t>
            </a:r>
            <a:r>
              <a:rPr lang="en-US" sz="3500" b="1" dirty="0" err="1">
                <a:solidFill>
                  <a:srgbClr val="FFFFFF"/>
                </a:solidFill>
                <a:latin typeface="Cabinet Grotesk Medium"/>
                <a:ea typeface="Cabinet Grotesk Medium"/>
                <a:cs typeface="Cabinet Grotesk Medium"/>
                <a:sym typeface="Cabinet Grotesk Medium"/>
              </a:rPr>
              <a:t>olie</a:t>
            </a:r>
            <a:r>
              <a:rPr lang="en-US" sz="3500" b="1" dirty="0">
                <a:solidFill>
                  <a:srgbClr val="FFFFFF"/>
                </a:solidFill>
                <a:latin typeface="Cabinet Grotesk Medium"/>
                <a:ea typeface="Cabinet Grotesk Medium"/>
                <a:cs typeface="Cabinet Grotesk Medium"/>
                <a:sym typeface="Cabinet Grotesk Medium"/>
              </a:rPr>
              <a:t>)</a:t>
            </a:r>
            <a:r>
              <a:rPr lang="en-US" sz="3500" b="1" dirty="0" err="1">
                <a:solidFill>
                  <a:srgbClr val="FFFFFF"/>
                </a:solidFill>
                <a:latin typeface="Cabinet Grotesk Medium"/>
                <a:ea typeface="Cabinet Grotesk Medium"/>
                <a:cs typeface="Cabinet Grotesk Medium"/>
                <a:sym typeface="Cabinet Grotesk Medium"/>
              </a:rPr>
              <a:t>wasco</a:t>
            </a:r>
            <a:r>
              <a:rPr lang="en-US" sz="3500" b="1" dirty="0">
                <a:solidFill>
                  <a:srgbClr val="FFFFFF"/>
                </a:solidFill>
                <a:latin typeface="Cabinet Grotesk Medium"/>
                <a:ea typeface="Cabinet Grotesk Medium"/>
                <a:cs typeface="Cabinet Grotesk Medium"/>
                <a:sym typeface="Cabinet Grotesk Medium"/>
              </a:rPr>
              <a:t> op </a:t>
            </a:r>
            <a:r>
              <a:rPr lang="en-US" sz="3500" b="1" dirty="0" err="1">
                <a:solidFill>
                  <a:srgbClr val="FFFFFF"/>
                </a:solidFill>
                <a:latin typeface="Cabinet Grotesk Medium"/>
                <a:ea typeface="Cabinet Grotesk Medium"/>
                <a:cs typeface="Cabinet Grotesk Medium"/>
                <a:sym typeface="Cabinet Grotesk Medium"/>
              </a:rPr>
              <a:t>een</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groot</a:t>
            </a:r>
            <a:r>
              <a:rPr lang="en-US" sz="3500" b="1" dirty="0">
                <a:solidFill>
                  <a:srgbClr val="FFFFFF"/>
                </a:solidFill>
                <a:latin typeface="Cabinet Grotesk Medium"/>
                <a:ea typeface="Cabinet Grotesk Medium"/>
                <a:cs typeface="Cabinet Grotesk Medium"/>
                <a:sym typeface="Cabinet Grotesk Medium"/>
              </a:rPr>
              <a:t> vel papier.</a:t>
            </a:r>
          </a:p>
          <a:p>
            <a:pPr algn="l">
              <a:lnSpc>
                <a:spcPts val="4900"/>
              </a:lnSpc>
            </a:pPr>
            <a:endParaRPr lang="en-US" sz="3500" b="1" dirty="0">
              <a:solidFill>
                <a:srgbClr val="FFFFFF"/>
              </a:solidFill>
              <a:latin typeface="Cabinet Grotesk Medium"/>
              <a:ea typeface="Cabinet Grotesk Medium"/>
              <a:cs typeface="Cabinet Grotesk Medium"/>
              <a:sym typeface="Cabinet Grotesk Medium"/>
            </a:endParaRPr>
          </a:p>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Wie </a:t>
            </a:r>
            <a:r>
              <a:rPr lang="en-US" sz="3499" dirty="0" err="1">
                <a:solidFill>
                  <a:srgbClr val="FFFFFF"/>
                </a:solidFill>
                <a:latin typeface="Cabinet Grotesk"/>
                <a:ea typeface="Cabinet Grotesk"/>
                <a:cs typeface="Cabinet Grotesk"/>
                <a:sym typeface="Cabinet Grotesk"/>
              </a:rPr>
              <a:t>wil</a:t>
            </a:r>
            <a:r>
              <a:rPr lang="en-US" sz="3499" dirty="0">
                <a:solidFill>
                  <a:srgbClr val="FFFFFF"/>
                </a:solidFill>
                <a:latin typeface="Cabinet Grotesk"/>
                <a:ea typeface="Cabinet Grotesk"/>
                <a:cs typeface="Cabinet Grotesk"/>
                <a:sym typeface="Cabinet Grotesk"/>
              </a:rPr>
              <a:t> er </a:t>
            </a:r>
            <a:r>
              <a:rPr lang="en-US" sz="3499" dirty="0" err="1">
                <a:solidFill>
                  <a:srgbClr val="FFFFFF"/>
                </a:solidFill>
                <a:latin typeface="Cabinet Grotesk"/>
                <a:ea typeface="Cabinet Grotesk"/>
                <a:cs typeface="Cabinet Grotesk"/>
                <a:sym typeface="Cabinet Grotesk"/>
              </a:rPr>
              <a:t>iets</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vragen</a:t>
            </a:r>
            <a:r>
              <a:rPr lang="en-US" sz="3499" dirty="0">
                <a:solidFill>
                  <a:srgbClr val="FFFFFF"/>
                </a:solidFill>
                <a:latin typeface="Cabinet Grotesk"/>
                <a:ea typeface="Cabinet Grotesk"/>
                <a:cs typeface="Cabinet Grotesk"/>
                <a:sym typeface="Cabinet Grotesk"/>
              </a:rPr>
              <a:t> over de </a:t>
            </a:r>
            <a:r>
              <a:rPr lang="en-US" sz="3499" dirty="0" err="1">
                <a:solidFill>
                  <a:srgbClr val="FFFFFF"/>
                </a:solidFill>
                <a:latin typeface="Cabinet Grotesk"/>
                <a:ea typeface="Cabinet Grotesk"/>
                <a:cs typeface="Cabinet Grotesk"/>
                <a:sym typeface="Cabinet Grotesk"/>
              </a:rPr>
              <a:t>woorden</a:t>
            </a:r>
            <a:r>
              <a:rPr lang="en-US" sz="3499" dirty="0">
                <a:solidFill>
                  <a:srgbClr val="FFFFFF"/>
                </a:solidFill>
                <a:latin typeface="Cabinet Grotesk"/>
                <a:ea typeface="Cabinet Grotesk"/>
                <a:cs typeface="Cabinet Grotesk"/>
                <a:sym typeface="Cabinet Grotesk"/>
              </a:rPr>
              <a:t> van de </a:t>
            </a:r>
            <a:r>
              <a:rPr lang="en-US" sz="3499" dirty="0" err="1">
                <a:solidFill>
                  <a:srgbClr val="FFFFFF"/>
                </a:solidFill>
                <a:latin typeface="Cabinet Grotesk"/>
                <a:ea typeface="Cabinet Grotesk"/>
                <a:cs typeface="Cabinet Grotesk"/>
                <a:sym typeface="Cabinet Grotesk"/>
              </a:rPr>
              <a:t>ander</a:t>
            </a:r>
            <a:r>
              <a:rPr lang="en-US" sz="3499" dirty="0">
                <a:solidFill>
                  <a:srgbClr val="FFFFFF"/>
                </a:solidFill>
                <a:latin typeface="Cabinet Grotesk"/>
                <a:ea typeface="Cabinet Grotesk"/>
                <a:cs typeface="Cabinet Grotesk"/>
                <a:sym typeface="Cabinet Grotesk"/>
              </a:rPr>
              <a:t>?</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Waar is diegene goed in? </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Wat vindt diegene leuk om te doen? </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solidFill>
                  <a:srgbClr val="FFFFFF"/>
                </a:solidFill>
                <a:latin typeface="Cabinet Grotesk Heavy"/>
                <a:ea typeface="Cabinet Grotesk Heavy"/>
                <a:cs typeface="Cabinet Grotesk Heavy"/>
                <a:sym typeface="Cabinet Grotesk Heavy"/>
              </a:rPr>
              <a:t>Uitbreiding</a:t>
            </a:r>
            <a:r>
              <a:rPr lang="en-US" sz="4999" b="1" dirty="0">
                <a:solidFill>
                  <a:srgbClr val="FFFFFF"/>
                </a:solidFill>
                <a:latin typeface="Cabinet Grotesk Heavy"/>
                <a:ea typeface="Cabinet Grotesk Heavy"/>
                <a:cs typeface="Cabinet Grotesk Heavy"/>
                <a:sym typeface="Cabinet Grotesk Heavy"/>
              </a:rPr>
              <a:t> – Film </a:t>
            </a:r>
            <a:r>
              <a:rPr lang="en-US" sz="4999" b="1" dirty="0" err="1">
                <a:solidFill>
                  <a:srgbClr val="FFFFFF"/>
                </a:solidFill>
                <a:latin typeface="Cabinet Grotesk Heavy"/>
                <a:ea typeface="Cabinet Grotesk Heavy"/>
                <a:cs typeface="Cabinet Grotesk Heavy"/>
                <a:sym typeface="Cabinet Grotesk Heavy"/>
              </a:rPr>
              <a:t>en</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schrijfopdracht</a:t>
            </a:r>
            <a:endParaRPr lang="en-US" sz="4999" b="1" dirty="0">
              <a:solidFill>
                <a:srgbClr val="FFFFFF"/>
              </a:solidFill>
              <a:latin typeface="Cabinet Grotesk Heavy"/>
              <a:ea typeface="Cabinet Grotesk Heavy"/>
              <a:cs typeface="Cabinet Grotesk Heavy"/>
              <a:sym typeface="Cabinet Grotesk Heavy"/>
            </a:endParaRPr>
          </a:p>
        </p:txBody>
      </p:sp>
      <p:sp>
        <p:nvSpPr>
          <p:cNvPr id="3" name="TextBox 3"/>
          <p:cNvSpPr txBox="1"/>
          <p:nvPr/>
        </p:nvSpPr>
        <p:spPr>
          <a:xfrm>
            <a:off x="1028700" y="2133810"/>
            <a:ext cx="16230600" cy="602409"/>
          </a:xfrm>
          <a:prstGeom prst="rect">
            <a:avLst/>
          </a:prstGeom>
        </p:spPr>
        <p:txBody>
          <a:bodyPr lIns="0" tIns="0" rIns="0" bIns="0" rtlCol="0" anchor="t">
            <a:spAutoFit/>
          </a:bodyPr>
          <a:lstStyle/>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Waarom</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vind</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jij</a:t>
            </a:r>
            <a:r>
              <a:rPr lang="en-US" sz="3500" b="1" dirty="0">
                <a:solidFill>
                  <a:srgbClr val="FFFFFF"/>
                </a:solidFill>
                <a:latin typeface="Cabinet Grotesk Medium"/>
                <a:ea typeface="Cabinet Grotesk Medium"/>
                <a:cs typeface="Cabinet Grotesk Medium"/>
                <a:sym typeface="Cabinet Grotesk Medium"/>
              </a:rPr>
              <a:t> het </a:t>
            </a:r>
            <a:r>
              <a:rPr lang="en-US" sz="3500" b="1" dirty="0" err="1">
                <a:solidFill>
                  <a:srgbClr val="FFFFFF"/>
                </a:solidFill>
                <a:latin typeface="Cabinet Grotesk Medium"/>
                <a:ea typeface="Cabinet Grotesk Medium"/>
                <a:cs typeface="Cabinet Grotesk Medium"/>
                <a:sym typeface="Cabinet Grotesk Medium"/>
              </a:rPr>
              <a:t>belangrijk</a:t>
            </a:r>
            <a:r>
              <a:rPr lang="en-US" sz="3500" b="1" dirty="0">
                <a:solidFill>
                  <a:srgbClr val="FFFFFF"/>
                </a:solidFill>
                <a:latin typeface="Cabinet Grotesk Medium"/>
                <a:ea typeface="Cabinet Grotesk Medium"/>
                <a:cs typeface="Cabinet Grotesk Medium"/>
                <a:sym typeface="Cabinet Grotesk Medium"/>
              </a:rPr>
              <a:t> om </a:t>
            </a:r>
            <a:r>
              <a:rPr lang="en-US" sz="3500" b="1" dirty="0" err="1">
                <a:solidFill>
                  <a:srgbClr val="FFFFFF"/>
                </a:solidFill>
                <a:latin typeface="Cabinet Grotesk Medium"/>
                <a:ea typeface="Cabinet Grotesk Medium"/>
                <a:cs typeface="Cabinet Grotesk Medium"/>
                <a:sym typeface="Cabinet Grotesk Medium"/>
              </a:rPr>
              <a:t>Paarse</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Vrijdag</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te</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vieren</a:t>
            </a:r>
            <a:r>
              <a:rPr lang="en-US" sz="3500" b="1" dirty="0">
                <a:solidFill>
                  <a:srgbClr val="FFFFFF"/>
                </a:solidFill>
                <a:latin typeface="Cabinet Grotesk Medium"/>
                <a:ea typeface="Cabinet Grotesk Medium"/>
                <a:cs typeface="Cabinet Grotesk Medium"/>
                <a:sym typeface="Cabinet Grotesk Medium"/>
              </a:rPr>
              <a:t>?</a:t>
            </a:r>
          </a:p>
        </p:txBody>
      </p:sp>
      <p:pic>
        <p:nvPicPr>
          <p:cNvPr id="4" name="Online Media 3" title="Het is vandaag Paarse Vrijdag!">
            <a:hlinkClick r:id="" action="ppaction://media"/>
            <a:extLst>
              <a:ext uri="{FF2B5EF4-FFF2-40B4-BE49-F238E27FC236}">
                <a16:creationId xmlns:a16="http://schemas.microsoft.com/office/drawing/2014/main" id="{855BD3E5-B427-CC0B-7276-780AB559DB97}"/>
              </a:ext>
            </a:extLst>
          </p:cNvPr>
          <p:cNvPicPr>
            <a:picLocks noRot="1" noChangeAspect="1"/>
          </p:cNvPicPr>
          <p:nvPr>
            <a:videoFile r:link="rId1"/>
          </p:nvPr>
        </p:nvPicPr>
        <p:blipFill>
          <a:blip r:embed="rId3"/>
          <a:stretch>
            <a:fillRect/>
          </a:stretch>
        </p:blipFill>
        <p:spPr>
          <a:xfrm>
            <a:off x="3048000" y="3082503"/>
            <a:ext cx="12192000" cy="688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8C4B75-6E22-4D6C-A0C4-F5E47DEDDBEE}"/>
</file>

<file path=customXml/itemProps2.xml><?xml version="1.0" encoding="utf-8"?>
<ds:datastoreItem xmlns:ds="http://schemas.openxmlformats.org/officeDocument/2006/customXml" ds:itemID="{3A9E2C31-F9D7-4E2E-BD37-F891F49C6DA8}">
  <ds:schemaRefs>
    <ds:schemaRef ds:uri="http://schemas.microsoft.com/office/2006/metadata/properties"/>
    <ds:schemaRef ds:uri="f62a52bf-34c4-4048-b09c-58a25362e64f"/>
    <ds:schemaRef ds:uri="10580ea0-1ad5-482f-b20c-614d71681fd6"/>
    <ds:schemaRef ds:uri="http://purl.org/dc/terms/"/>
    <ds:schemaRef ds:uri="http://schemas.microsoft.com/office/infopath/2007/PartnerControls"/>
    <ds:schemaRef ds:uri="22171aab-d911-466e-ad67-bf8a68927320"/>
    <ds:schemaRef ds:uri="http://purl.org/dc/elements/1.1/"/>
    <ds:schemaRef ds:uri="http://schemas.microsoft.com/office/2006/documentManagement/types"/>
    <ds:schemaRef ds:uri="http://www.w3.org/XML/1998/namespace"/>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F65853AA-D1B7-402D-B088-66F342DA8C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TotalTime>
  <Words>408</Words>
  <Application>Microsoft Office PowerPoint</Application>
  <PresentationFormat>Custom</PresentationFormat>
  <Paragraphs>43</Paragraphs>
  <Slides>8</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Cabinet Grotesk Medium</vt:lpstr>
      <vt:lpstr>Cabinet Grotesk</vt:lpstr>
      <vt:lpstr>Arial</vt:lpstr>
      <vt:lpstr>Cabinet Grotesk Heavy</vt:lpstr>
      <vt:lpstr>Aptos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1 - Doe mee(r) met Paarse Vrijdag in de klas</dc:title>
  <cp:lastModifiedBy>Tuyet Stooker</cp:lastModifiedBy>
  <cp:revision>1</cp:revision>
  <dcterms:created xsi:type="dcterms:W3CDTF">2006-08-16T00:00:00Z</dcterms:created>
  <dcterms:modified xsi:type="dcterms:W3CDTF">2026-08-30T17:16:12Z</dcterms:modified>
  <dc:identifier>DAHRVhgg4zQ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