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8288000" cy="10287000"/>
  <p:notesSz cx="6858000" cy="9144000"/>
  <p:embeddedFontLst>
    <p:embeddedFont>
      <p:font typeface="Cabinet Grotesk" pitchFamily="2" charset="77"/>
      <p:regular r:id="rId12"/>
    </p:embeddedFont>
    <p:embeddedFont>
      <p:font typeface="Cabinet Grotesk Heavy" pitchFamily="2" charset="77"/>
      <p:regular r:id="rId13"/>
      <p:bold r:id="rId14"/>
    </p:embeddedFont>
    <p:embeddedFont>
      <p:font typeface="Cabinet Grotesk Medium" pitchFamily="2" charset="77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DB6829-2B8A-B54C-AC9B-605007A1C44E}" v="2" dt="2026-09-09T09:46:11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 autoAdjust="0"/>
    <p:restoredTop sz="94589" autoAdjust="0"/>
  </p:normalViewPr>
  <p:slideViewPr>
    <p:cSldViewPr>
      <p:cViewPr varScale="1">
        <p:scale>
          <a:sx n="80" d="100"/>
          <a:sy n="80" d="100"/>
        </p:scale>
        <p:origin x="3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jn Huijben" userId="aac13eb0-3eff-4e89-90d4-05077430beff" providerId="ADAL" clId="{5D9B3508-BF09-5072-ACCD-DD0E6DBF4AD4}"/>
    <pc:docChg chg="custSel modSld">
      <pc:chgData name="Martijn Huijben" userId="aac13eb0-3eff-4e89-90d4-05077430beff" providerId="ADAL" clId="{5D9B3508-BF09-5072-ACCD-DD0E6DBF4AD4}" dt="2026-09-09T09:45:32.911" v="17" actId="3626"/>
      <pc:docMkLst>
        <pc:docMk/>
      </pc:docMkLst>
      <pc:sldChg chg="modSp mod">
        <pc:chgData name="Martijn Huijben" userId="aac13eb0-3eff-4e89-90d4-05077430beff" providerId="ADAL" clId="{5D9B3508-BF09-5072-ACCD-DD0E6DBF4AD4}" dt="2026-09-09T09:45:32.911" v="17" actId="3626"/>
        <pc:sldMkLst>
          <pc:docMk/>
          <pc:sldMk cId="0" sldId="256"/>
        </pc:sldMkLst>
        <pc:spChg chg="mod">
          <ac:chgData name="Martijn Huijben" userId="aac13eb0-3eff-4e89-90d4-05077430beff" providerId="ADAL" clId="{5D9B3508-BF09-5072-ACCD-DD0E6DBF4AD4}" dt="2026-09-09T09:45:32.911" v="17" actId="3626"/>
          <ac:spMkLst>
            <pc:docMk/>
            <pc:sldMk cId="0" sldId="256"/>
            <ac:spMk id="2" creationId="{00000000-0000-0000-0000-000000000000}"/>
          </ac:spMkLst>
        </pc:spChg>
      </pc:sldChg>
    </pc:docChg>
  </pc:docChgLst>
  <pc:docChgLst>
    <pc:chgData name="Tuyet Stooker" userId="8c98f2e2-bf25-477d-a050-0102bfcb39dc" providerId="ADAL" clId="{7D92FF02-CBD0-4FFC-B4D2-9BEA09870331}"/>
    <pc:docChg chg="undo custSel delSld modSld">
      <pc:chgData name="Tuyet Stooker" userId="8c98f2e2-bf25-477d-a050-0102bfcb39dc" providerId="ADAL" clId="{7D92FF02-CBD0-4FFC-B4D2-9BEA09870331}" dt="2026-08-30T18:56:12.648" v="243" actId="20577"/>
      <pc:docMkLst>
        <pc:docMk/>
      </pc:docMkLst>
      <pc:sldChg chg="modSp mod">
        <pc:chgData name="Tuyet Stooker" userId="8c98f2e2-bf25-477d-a050-0102bfcb39dc" providerId="ADAL" clId="{7D92FF02-CBD0-4FFC-B4D2-9BEA09870331}" dt="2026-08-30T18:56:12.648" v="243" actId="20577"/>
        <pc:sldMkLst>
          <pc:docMk/>
          <pc:sldMk cId="0" sldId="256"/>
        </pc:sldMkLst>
        <pc:spChg chg="mod">
          <ac:chgData name="Tuyet Stooker" userId="8c98f2e2-bf25-477d-a050-0102bfcb39dc" providerId="ADAL" clId="{7D92FF02-CBD0-4FFC-B4D2-9BEA09870331}" dt="2026-08-30T18:56:12.648" v="243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8:47:29.153" v="70" actId="20577"/>
        <pc:sldMkLst>
          <pc:docMk/>
          <pc:sldMk cId="0" sldId="257"/>
        </pc:sldMkLst>
        <pc:spChg chg="mod">
          <ac:chgData name="Tuyet Stooker" userId="8c98f2e2-bf25-477d-a050-0102bfcb39dc" providerId="ADAL" clId="{7D92FF02-CBD0-4FFC-B4D2-9BEA09870331}" dt="2026-08-30T18:47:29.153" v="70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8:47:43.929" v="74" actId="20577"/>
        <pc:sldMkLst>
          <pc:docMk/>
          <pc:sldMk cId="0" sldId="258"/>
        </pc:sldMkLst>
        <pc:spChg chg="mod">
          <ac:chgData name="Tuyet Stooker" userId="8c98f2e2-bf25-477d-a050-0102bfcb39dc" providerId="ADAL" clId="{7D92FF02-CBD0-4FFC-B4D2-9BEA09870331}" dt="2026-08-30T18:47:43.929" v="74" actId="20577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8:49:32.735" v="91" actId="20577"/>
        <pc:sldMkLst>
          <pc:docMk/>
          <pc:sldMk cId="0" sldId="259"/>
        </pc:sldMkLst>
        <pc:spChg chg="mod">
          <ac:chgData name="Tuyet Stooker" userId="8c98f2e2-bf25-477d-a050-0102bfcb39dc" providerId="ADAL" clId="{7D92FF02-CBD0-4FFC-B4D2-9BEA09870331}" dt="2026-08-30T18:49:32.735" v="91" actId="20577"/>
          <ac:spMkLst>
            <pc:docMk/>
            <pc:sldMk cId="0" sldId="259"/>
            <ac:spMk id="3" creationId="{00000000-0000-0000-0000-000000000000}"/>
          </ac:spMkLst>
        </pc:spChg>
      </pc:sldChg>
      <pc:sldChg chg="addSp delSp modSp mod modAnim">
        <pc:chgData name="Tuyet Stooker" userId="8c98f2e2-bf25-477d-a050-0102bfcb39dc" providerId="ADAL" clId="{7D92FF02-CBD0-4FFC-B4D2-9BEA09870331}" dt="2026-08-30T18:50:07.443" v="111" actId="1076"/>
        <pc:sldMkLst>
          <pc:docMk/>
          <pc:sldMk cId="0" sldId="260"/>
        </pc:sldMkLst>
        <pc:spChg chg="mod">
          <ac:chgData name="Tuyet Stooker" userId="8c98f2e2-bf25-477d-a050-0102bfcb39dc" providerId="ADAL" clId="{7D92FF02-CBD0-4FFC-B4D2-9BEA09870331}" dt="2026-08-30T18:50:06.057" v="110" actId="255"/>
          <ac:spMkLst>
            <pc:docMk/>
            <pc:sldMk cId="0" sldId="260"/>
            <ac:spMk id="2" creationId="{00000000-0000-0000-0000-000000000000}"/>
          </ac:spMkLst>
        </pc:spChg>
        <pc:picChg chg="add mod">
          <ac:chgData name="Tuyet Stooker" userId="8c98f2e2-bf25-477d-a050-0102bfcb39dc" providerId="ADAL" clId="{7D92FF02-CBD0-4FFC-B4D2-9BEA09870331}" dt="2026-08-30T18:50:07.443" v="111" actId="1076"/>
          <ac:picMkLst>
            <pc:docMk/>
            <pc:sldMk cId="0" sldId="260"/>
            <ac:picMk id="4" creationId="{EB7FBC90-6EF1-6F57-2A67-B1F6D020612E}"/>
          </ac:picMkLst>
        </pc:picChg>
      </pc:sldChg>
      <pc:sldChg chg="modSp mod">
        <pc:chgData name="Tuyet Stooker" userId="8c98f2e2-bf25-477d-a050-0102bfcb39dc" providerId="ADAL" clId="{7D92FF02-CBD0-4FFC-B4D2-9BEA09870331}" dt="2026-08-30T18:51:43.591" v="189" actId="20577"/>
        <pc:sldMkLst>
          <pc:docMk/>
          <pc:sldMk cId="0" sldId="261"/>
        </pc:sldMkLst>
        <pc:spChg chg="mod">
          <ac:chgData name="Tuyet Stooker" userId="8c98f2e2-bf25-477d-a050-0102bfcb39dc" providerId="ADAL" clId="{7D92FF02-CBD0-4FFC-B4D2-9BEA09870331}" dt="2026-08-30T18:50:34.560" v="145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51:43.591" v="189" actId="20577"/>
          <ac:spMkLst>
            <pc:docMk/>
            <pc:sldMk cId="0" sldId="261"/>
            <ac:spMk id="3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8:52:17.459" v="205" actId="20577"/>
        <pc:sldMkLst>
          <pc:docMk/>
          <pc:sldMk cId="0" sldId="262"/>
        </pc:sldMkLst>
        <pc:spChg chg="mod">
          <ac:chgData name="Tuyet Stooker" userId="8c98f2e2-bf25-477d-a050-0102bfcb39dc" providerId="ADAL" clId="{7D92FF02-CBD0-4FFC-B4D2-9BEA09870331}" dt="2026-08-30T18:52:01.694" v="201" actId="20577"/>
          <ac:spMkLst>
            <pc:docMk/>
            <pc:sldMk cId="0" sldId="262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52:17.459" v="205" actId="20577"/>
          <ac:spMkLst>
            <pc:docMk/>
            <pc:sldMk cId="0" sldId="262"/>
            <ac:spMk id="3" creationId="{00000000-0000-0000-0000-000000000000}"/>
          </ac:spMkLst>
        </pc:spChg>
      </pc:sldChg>
    </pc:docChg>
  </pc:docChgLst>
  <pc:docChgLst>
    <pc:chgData name="Luna Berghegen" userId="S::lberghegen@coc.nl::4a80cf17-110e-40a5-9cc5-7c2c06b7ade0" providerId="AD" clId="Web-{00000000-0000-0000-0000-000000000000}"/>
    <pc:docChg chg="modSld">
      <pc:chgData name="Luna Berghegen" userId="S::lberghegen@coc.nl::4a80cf17-110e-40a5-9cc5-7c2c06b7ade0" providerId="AD" clId="Web-{00000000-0000-0000-0000-000000000000}" dt="2026-09-02T08:47:41.238" v="3" actId="20577"/>
      <pc:docMkLst>
        <pc:docMk/>
      </pc:docMkLst>
      <pc:sldChg chg="modSp">
        <pc:chgData name="Luna Berghegen" userId="S::lberghegen@coc.nl::4a80cf17-110e-40a5-9cc5-7c2c06b7ade0" providerId="AD" clId="Web-{00000000-0000-0000-0000-000000000000}" dt="2026-09-02T08:47:41.238" v="3" actId="20577"/>
        <pc:sldMkLst>
          <pc:docMk/>
          <pc:sldMk cId="0" sldId="256"/>
        </pc:sldMkLst>
        <pc:spChg chg="mod">
          <ac:chgData name="Luna Berghegen" userId="S::lberghegen@coc.nl::4a80cf17-110e-40a5-9cc5-7c2c06b7ade0" providerId="AD" clId="Web-{00000000-0000-0000-0000-000000000000}" dt="2026-09-02T08:47:41.238" v="3" actId="20577"/>
          <ac:spMkLst>
            <pc:docMk/>
            <pc:sldMk cId="0" sldId="256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emosciencemuseum.nl/onderwijs/primair-onderwijs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1209487732?h=572ba5f60c&amp;amp;app_id=122963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559175"/>
            <a:ext cx="16230600" cy="2397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nl-NL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Ongeziene helden in de wetenschap</a:t>
            </a:r>
          </a:p>
          <a:p>
            <a:pPr algn="ctr">
              <a:lnSpc>
                <a:spcPts val="6999"/>
              </a:lnSpc>
            </a:pPr>
            <a:r>
              <a:rPr lang="nl-NL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In samenwerking met </a:t>
            </a:r>
            <a:r>
              <a:rPr lang="nl-NL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NEMO </a:t>
            </a:r>
            <a:r>
              <a:rPr lang="nl-NL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Science</a:t>
            </a:r>
            <a:r>
              <a:rPr lang="nl-NL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 Museum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4900"/>
              </a:lnSpc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Lesduur: 40 minuten</a:t>
            </a:r>
            <a:endParaRPr lang="nl-NL" sz="3500" b="1" dirty="0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60650"/>
            <a:ext cx="16230600" cy="248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Leerdoelen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>
              <a:lnSpc>
                <a:spcPts val="4899"/>
              </a:lnSpc>
              <a:buFont typeface="Arial"/>
              <a:buChar char="•"/>
            </a:pP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Video De </a:t>
            </a: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Ongeziene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Helden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Opdracht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Evaluatie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79775"/>
            <a:ext cx="16230600" cy="4372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ontdekken wie Alan Turing, Annie </a:t>
            </a:r>
            <a:r>
              <a:rPr lang="nl-NL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Easley</a:t>
            </a: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en </a:t>
            </a:r>
            <a:r>
              <a:rPr lang="nl-NL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Jemma</a:t>
            </a: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Redmond zijn en welke invloed zij hebben gehad op de wetenschap.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herkennen welke vormen van ongelijkheid en discriminatie deze wetenschappers hebben meegemaakt en begrijpen welke gevolgen dat kan hebben.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bespreken waarom iedereen gelijke kansen verdient en hoe jullie kunnen bijdragen aan een omgeving waarin ieders talent wordt gezien en gewaardeerd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Introductie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1230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Vandaag maken jullie kennis met drie wetenschappers:</a:t>
            </a:r>
          </a:p>
          <a:p>
            <a:pPr algn="ctr">
              <a:lnSpc>
                <a:spcPts val="4900"/>
              </a:lnSpc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Alan </a:t>
            </a:r>
            <a:r>
              <a:rPr lang="nl-NL" sz="3500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TuringAnnie</a:t>
            </a: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nl-NL" sz="3500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EasleyJemma</a:t>
            </a: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Redmond</a:t>
            </a:r>
            <a:endParaRPr lang="en-US" sz="3500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699" y="495300"/>
            <a:ext cx="16230600" cy="1720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Video</a:t>
            </a:r>
          </a:p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nl-NL" sz="4000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Welke problemen komen ze tegen en hoe gaan ze daarmee om?</a:t>
            </a:r>
            <a:endParaRPr lang="en-US" sz="4000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pic>
        <p:nvPicPr>
          <p:cNvPr id="4" name="Online Media 3" title="Ongeziene helden in de wetenschap">
            <a:hlinkClick r:id="" action="ppaction://media"/>
            <a:extLst>
              <a:ext uri="{FF2B5EF4-FFF2-40B4-BE49-F238E27FC236}">
                <a16:creationId xmlns:a16="http://schemas.microsoft.com/office/drawing/2014/main" id="{EB7FBC90-6EF1-6F57-2A67-B1F6D020612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686084" y="2781300"/>
            <a:ext cx="10915829" cy="61492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Opdracht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: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Verwerkingsvragen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3249" y="2033586"/>
            <a:ext cx="16230600" cy="6874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1. Kies een wetenschapper uit. Wat vind je tof aan die wetenschapper?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valt je op aan de verhalen van Alan Turing, Annie </a:t>
            </a:r>
            <a:r>
              <a:rPr lang="nl-NL" sz="3200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Easley</a:t>
            </a:r>
            <a:r>
              <a:rPr lang="nl-NL" sz="32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en </a:t>
            </a:r>
            <a:r>
              <a:rPr lang="nl-NL" sz="3200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Jemma</a:t>
            </a:r>
            <a:r>
              <a:rPr lang="nl-NL" sz="32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Redmond?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hebben deze drie personen met elkaar gemeen in hun werk of leven?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Hoe denk je dat het voelt als je heel goed werk doet, maar niet of minder wordt gezien of gewaardeerd?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Waarom is het belangrijk dat mensen erkenning krijgen voor hun werk?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Welke vormen van ongelijkheid of discriminatie kwamen voor bij Alan, Annie en </a:t>
            </a:r>
            <a:r>
              <a:rPr lang="nl-NL" sz="3200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Jemma</a:t>
            </a:r>
            <a:r>
              <a:rPr lang="nl-NL" sz="32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Hoe denk je dat zij zich hebben gevoeld toen ze geen gelijke kansen kregen?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kan er gebeuren met de samenleving als sommige mensen hun talent niet mogen gebruiken?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zouden wij kunnen doen om ervoor te zorgen dat iedereen gelijke kansen krijgt?</a:t>
            </a:r>
            <a:endParaRPr lang="en-US" sz="3200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473575"/>
            <a:ext cx="16230600" cy="1230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Waarom is het belangrijk dat iedereen de kans  krijgt om zijn of haar talenten te gebruiken? 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Een nieuw document maken." ma:contentTypeScope="" ma:versionID="8ad0c95def90169c3dcaffb49176417c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936f2f152b115340160ba457e52c094a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67CAA49-1525-49CE-898A-C3D8CE0C53EE}">
  <ds:schemaRefs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f62a52bf-34c4-4048-b09c-58a25362e64f"/>
    <ds:schemaRef ds:uri="22171aab-d911-466e-ad67-bf8a68927320"/>
    <ds:schemaRef ds:uri="http://www.w3.org/XML/1998/namespace"/>
    <ds:schemaRef ds:uri="10580ea0-1ad5-482f-b20c-614d71681fd6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23DACC8-E814-4665-AC4D-14C4F47FBE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A6A4B1-9A59-49FB-A6FE-600C7D4A5A3E}"/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280</Words>
  <Application>Microsoft Macintosh PowerPoint</Application>
  <PresentationFormat>Aangepast</PresentationFormat>
  <Paragraphs>29</Paragraphs>
  <Slides>7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3" baseType="lpstr">
      <vt:lpstr>Cabinet Grotesk Heavy</vt:lpstr>
      <vt:lpstr>Arial</vt:lpstr>
      <vt:lpstr>Calibri</vt:lpstr>
      <vt:lpstr>Cabinet Grotesk Medium</vt:lpstr>
      <vt:lpstr>Cabinet Grotesk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Kleur Powerpoint 4 - Prentenboek ‘Ik ben uniek’</dc:title>
  <cp:lastModifiedBy>Martijn Huijben</cp:lastModifiedBy>
  <cp:revision>4</cp:revision>
  <dcterms:created xsi:type="dcterms:W3CDTF">2006-08-16T00:00:00Z</dcterms:created>
  <dcterms:modified xsi:type="dcterms:W3CDTF">2026-09-09T09:46:22Z</dcterms:modified>
  <dc:identifier>DAHRV3gWj2Q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  <property fmtid="{D5CDD505-2E9C-101B-9397-08002B2CF9AE}" pid="3" name="MediaServiceImageTags">
    <vt:lpwstr/>
  </property>
</Properties>
</file>