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8288000" cy="10287000"/>
  <p:notesSz cx="6858000" cy="9144000"/>
  <p:embeddedFontLst>
    <p:embeddedFont>
      <p:font typeface="Cabinet Grotesk" panose="020B0604020202020204" charset="0"/>
      <p:regular r:id="rId14"/>
    </p:embeddedFont>
    <p:embeddedFont>
      <p:font typeface="Cabinet Grotesk Heavy" panose="020B0604020202020204" charset="0"/>
      <p:regular r:id="rId15"/>
    </p:embeddedFont>
    <p:embeddedFont>
      <p:font typeface="Cabinet Grotesk Medium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96C6CE-FBA6-44F5-96DE-232543049FD7}" v="13" dt="2026-08-30T18:42:07.6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1578" y="5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yet Stooker" userId="8c98f2e2-bf25-477d-a050-0102bfcb39dc" providerId="ADAL" clId="{7D92FF02-CBD0-4FFC-B4D2-9BEA09870331}"/>
    <pc:docChg chg="undo custSel delSld modSld">
      <pc:chgData name="Tuyet Stooker" userId="8c98f2e2-bf25-477d-a050-0102bfcb39dc" providerId="ADAL" clId="{7D92FF02-CBD0-4FFC-B4D2-9BEA09870331}" dt="2026-08-30T18:41:58.912" v="435" actId="255"/>
      <pc:docMkLst>
        <pc:docMk/>
      </pc:docMkLst>
      <pc:sldChg chg="addSp delSp modSp mod">
        <pc:chgData name="Tuyet Stooker" userId="8c98f2e2-bf25-477d-a050-0102bfcb39dc" providerId="ADAL" clId="{7D92FF02-CBD0-4FFC-B4D2-9BEA09870331}" dt="2026-08-30T18:41:58.912" v="435" actId="255"/>
        <pc:sldMkLst>
          <pc:docMk/>
          <pc:sldMk cId="0" sldId="256"/>
        </pc:sldMkLst>
        <pc:spChg chg="mod">
          <ac:chgData name="Tuyet Stooker" userId="8c98f2e2-bf25-477d-a050-0102bfcb39dc" providerId="ADAL" clId="{7D92FF02-CBD0-4FFC-B4D2-9BEA09870331}" dt="2026-08-30T18:41:58.912" v="435" actId="255"/>
          <ac:spMkLst>
            <pc:docMk/>
            <pc:sldMk cId="0" sldId="256"/>
            <ac:spMk id="2" creationId="{00000000-0000-0000-0000-000000000000}"/>
          </ac:spMkLst>
        </pc:spChg>
        <pc:spChg chg="add del mod">
          <ac:chgData name="Tuyet Stooker" userId="8c98f2e2-bf25-477d-a050-0102bfcb39dc" providerId="ADAL" clId="{7D92FF02-CBD0-4FFC-B4D2-9BEA09870331}" dt="2026-08-30T18:41:50.729" v="434"/>
          <ac:spMkLst>
            <pc:docMk/>
            <pc:sldMk cId="0" sldId="256"/>
            <ac:spMk id="3" creationId="{DA312787-344F-5C5A-A502-A1216C6B711A}"/>
          </ac:spMkLst>
        </pc:spChg>
      </pc:sldChg>
      <pc:sldChg chg="modSp mod">
        <pc:chgData name="Tuyet Stooker" userId="8c98f2e2-bf25-477d-a050-0102bfcb39dc" providerId="ADAL" clId="{7D92FF02-CBD0-4FFC-B4D2-9BEA09870331}" dt="2026-08-30T18:39:12.911" v="311" actId="20577"/>
        <pc:sldMkLst>
          <pc:docMk/>
          <pc:sldMk cId="0" sldId="257"/>
        </pc:sldMkLst>
        <pc:spChg chg="mod">
          <ac:chgData name="Tuyet Stooker" userId="8c98f2e2-bf25-477d-a050-0102bfcb39dc" providerId="ADAL" clId="{7D92FF02-CBD0-4FFC-B4D2-9BEA09870331}" dt="2026-08-30T18:39:12.911" v="311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Tuyet Stooker" userId="8c98f2e2-bf25-477d-a050-0102bfcb39dc" providerId="ADAL" clId="{7D92FF02-CBD0-4FFC-B4D2-9BEA09870331}" dt="2026-08-30T18:31:45.695" v="19" actId="20577"/>
        <pc:sldMkLst>
          <pc:docMk/>
          <pc:sldMk cId="0" sldId="258"/>
        </pc:sldMkLst>
        <pc:spChg chg="mod">
          <ac:chgData name="Tuyet Stooker" userId="8c98f2e2-bf25-477d-a050-0102bfcb39dc" providerId="ADAL" clId="{7D92FF02-CBD0-4FFC-B4D2-9BEA09870331}" dt="2026-08-30T18:31:45.695" v="19" actId="20577"/>
          <ac:spMkLst>
            <pc:docMk/>
            <pc:sldMk cId="0" sldId="258"/>
            <ac:spMk id="3" creationId="{00000000-0000-0000-0000-000000000000}"/>
          </ac:spMkLst>
        </pc:spChg>
      </pc:sldChg>
      <pc:sldChg chg="modSp mod">
        <pc:chgData name="Tuyet Stooker" userId="8c98f2e2-bf25-477d-a050-0102bfcb39dc" providerId="ADAL" clId="{7D92FF02-CBD0-4FFC-B4D2-9BEA09870331}" dt="2026-08-30T18:32:34.014" v="33" actId="12"/>
        <pc:sldMkLst>
          <pc:docMk/>
          <pc:sldMk cId="0" sldId="259"/>
        </pc:sldMkLst>
        <pc:spChg chg="mod">
          <ac:chgData name="Tuyet Stooker" userId="8c98f2e2-bf25-477d-a050-0102bfcb39dc" providerId="ADAL" clId="{7D92FF02-CBD0-4FFC-B4D2-9BEA09870331}" dt="2026-08-30T18:32:34.014" v="33" actId="12"/>
          <ac:spMkLst>
            <pc:docMk/>
            <pc:sldMk cId="0" sldId="259"/>
            <ac:spMk id="3" creationId="{00000000-0000-0000-0000-000000000000}"/>
          </ac:spMkLst>
        </pc:spChg>
      </pc:sldChg>
      <pc:sldChg chg="addSp delSp modSp mod">
        <pc:chgData name="Tuyet Stooker" userId="8c98f2e2-bf25-477d-a050-0102bfcb39dc" providerId="ADAL" clId="{7D92FF02-CBD0-4FFC-B4D2-9BEA09870331}" dt="2026-08-30T18:35:45.385" v="112" actId="1076"/>
        <pc:sldMkLst>
          <pc:docMk/>
          <pc:sldMk cId="0" sldId="260"/>
        </pc:sldMkLst>
        <pc:spChg chg="mod">
          <ac:chgData name="Tuyet Stooker" userId="8c98f2e2-bf25-477d-a050-0102bfcb39dc" providerId="ADAL" clId="{7D92FF02-CBD0-4FFC-B4D2-9BEA09870331}" dt="2026-08-30T18:33:30.427" v="54" actId="790"/>
          <ac:spMkLst>
            <pc:docMk/>
            <pc:sldMk cId="0" sldId="260"/>
            <ac:spMk id="2" creationId="{00000000-0000-0000-0000-000000000000}"/>
          </ac:spMkLst>
        </pc:spChg>
        <pc:spChg chg="del mod">
          <ac:chgData name="Tuyet Stooker" userId="8c98f2e2-bf25-477d-a050-0102bfcb39dc" providerId="ADAL" clId="{7D92FF02-CBD0-4FFC-B4D2-9BEA09870331}" dt="2026-08-30T18:34:48.144" v="57"/>
          <ac:spMkLst>
            <pc:docMk/>
            <pc:sldMk cId="0" sldId="260"/>
            <ac:spMk id="3" creationId="{00000000-0000-0000-0000-000000000000}"/>
          </ac:spMkLst>
        </pc:spChg>
        <pc:spChg chg="add del mod">
          <ac:chgData name="Tuyet Stooker" userId="8c98f2e2-bf25-477d-a050-0102bfcb39dc" providerId="ADAL" clId="{7D92FF02-CBD0-4FFC-B4D2-9BEA09870331}" dt="2026-08-30T18:35:41.864" v="111" actId="478"/>
          <ac:spMkLst>
            <pc:docMk/>
            <pc:sldMk cId="0" sldId="260"/>
            <ac:spMk id="5" creationId="{00D8E837-E8E7-CF52-DFAE-84D2F5CEF6CB}"/>
          </ac:spMkLst>
        </pc:spChg>
        <pc:spChg chg="add mod">
          <ac:chgData name="Tuyet Stooker" userId="8c98f2e2-bf25-477d-a050-0102bfcb39dc" providerId="ADAL" clId="{7D92FF02-CBD0-4FFC-B4D2-9BEA09870331}" dt="2026-08-30T18:35:45.385" v="112" actId="1076"/>
          <ac:spMkLst>
            <pc:docMk/>
            <pc:sldMk cId="0" sldId="260"/>
            <ac:spMk id="7" creationId="{D6300418-DE09-A8B6-FC1E-59E40D82DAD7}"/>
          </ac:spMkLst>
        </pc:spChg>
      </pc:sldChg>
      <pc:sldChg chg="modSp mod">
        <pc:chgData name="Tuyet Stooker" userId="8c98f2e2-bf25-477d-a050-0102bfcb39dc" providerId="ADAL" clId="{7D92FF02-CBD0-4FFC-B4D2-9BEA09870331}" dt="2026-08-30T18:37:19.929" v="167" actId="20577"/>
        <pc:sldMkLst>
          <pc:docMk/>
          <pc:sldMk cId="0" sldId="261"/>
        </pc:sldMkLst>
        <pc:spChg chg="mod">
          <ac:chgData name="Tuyet Stooker" userId="8c98f2e2-bf25-477d-a050-0102bfcb39dc" providerId="ADAL" clId="{7D92FF02-CBD0-4FFC-B4D2-9BEA09870331}" dt="2026-08-30T18:37:19.929" v="167" actId="20577"/>
          <ac:spMkLst>
            <pc:docMk/>
            <pc:sldMk cId="0" sldId="261"/>
            <ac:spMk id="3" creationId="{00000000-0000-0000-0000-000000000000}"/>
          </ac:spMkLst>
        </pc:spChg>
      </pc:sldChg>
      <pc:sldChg chg="modSp mod">
        <pc:chgData name="Tuyet Stooker" userId="8c98f2e2-bf25-477d-a050-0102bfcb39dc" providerId="ADAL" clId="{7D92FF02-CBD0-4FFC-B4D2-9BEA09870331}" dt="2026-08-30T18:40:24.836" v="331" actId="12"/>
        <pc:sldMkLst>
          <pc:docMk/>
          <pc:sldMk cId="0" sldId="262"/>
        </pc:sldMkLst>
        <pc:spChg chg="mod">
          <ac:chgData name="Tuyet Stooker" userId="8c98f2e2-bf25-477d-a050-0102bfcb39dc" providerId="ADAL" clId="{7D92FF02-CBD0-4FFC-B4D2-9BEA09870331}" dt="2026-08-30T18:38:56.935" v="277" actId="20577"/>
          <ac:spMkLst>
            <pc:docMk/>
            <pc:sldMk cId="0" sldId="262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40:24.836" v="331" actId="12"/>
          <ac:spMkLst>
            <pc:docMk/>
            <pc:sldMk cId="0" sldId="262"/>
            <ac:spMk id="3" creationId="{00000000-0000-0000-0000-000000000000}"/>
          </ac:spMkLst>
        </pc:spChg>
      </pc:sldChg>
      <pc:sldChg chg="delSp mod">
        <pc:chgData name="Tuyet Stooker" userId="8c98f2e2-bf25-477d-a050-0102bfcb39dc" providerId="ADAL" clId="{7D92FF02-CBD0-4FFC-B4D2-9BEA09870331}" dt="2026-08-30T18:39:34.272" v="312" actId="478"/>
        <pc:sldMkLst>
          <pc:docMk/>
          <pc:sldMk cId="0" sldId="263"/>
        </pc:sldMkLst>
        <pc:spChg chg="del">
          <ac:chgData name="Tuyet Stooker" userId="8c98f2e2-bf25-477d-a050-0102bfcb39dc" providerId="ADAL" clId="{7D92FF02-CBD0-4FFC-B4D2-9BEA09870331}" dt="2026-08-30T18:39:34.272" v="312" actId="478"/>
          <ac:spMkLst>
            <pc:docMk/>
            <pc:sldMk cId="0" sldId="263"/>
            <ac:spMk id="4" creationId="{00000000-0000-0000-0000-000000000000}"/>
          </ac:spMkLst>
        </pc:spChg>
      </pc:sldChg>
      <pc:sldChg chg="del">
        <pc:chgData name="Tuyet Stooker" userId="8c98f2e2-bf25-477d-a050-0102bfcb39dc" providerId="ADAL" clId="{7D92FF02-CBD0-4FFC-B4D2-9BEA09870331}" dt="2026-08-30T18:39:03.016" v="278" actId="2696"/>
        <pc:sldMkLst>
          <pc:docMk/>
          <pc:sldMk cId="0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689DF4-5A17-46A0-8BA9-54E344141B1A}" type="datetimeFigureOut">
              <a:rPr lang="en-NL" smtClean="0"/>
              <a:t>30/08/2026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5B2D9F-15E1-4675-812E-5C2E94E9385F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59624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po.nl/start/afspelen/mijn-gelukkige-ingewikkelde-familie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Gebruik bij de laatste vraag de kans om ook verschillende soorten families te benoemen die kinderen in je klas misschien nog niet kennen, zoals:  ● één ouder ● twee moeders ● adoptiegezin ● opa en oma ● co-ouderschap ● twee vaders ● pleeggezin/pleegouder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5B2D9F-15E1-4675-812E-5C2E94E9385F}" type="slidenum">
              <a:rPr lang="en-NL" smtClean="0"/>
              <a:t>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944744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 err="1">
                <a:hlinkClick r:id="rId3"/>
              </a:rPr>
              <a:t>Mijn</a:t>
            </a:r>
            <a:r>
              <a:rPr lang="en-NL" dirty="0">
                <a:hlinkClick r:id="rId3"/>
              </a:rPr>
              <a:t> </a:t>
            </a:r>
            <a:r>
              <a:rPr lang="en-NL" dirty="0" err="1">
                <a:hlinkClick r:id="rId3"/>
              </a:rPr>
              <a:t>gelukkige</a:t>
            </a:r>
            <a:r>
              <a:rPr lang="en-NL" dirty="0">
                <a:hlinkClick r:id="rId3"/>
              </a:rPr>
              <a:t> </a:t>
            </a:r>
            <a:r>
              <a:rPr lang="en-NL" dirty="0" err="1">
                <a:hlinkClick r:id="rId3"/>
              </a:rPr>
              <a:t>ingewikkelde</a:t>
            </a:r>
            <a:r>
              <a:rPr lang="en-NL" dirty="0">
                <a:hlinkClick r:id="rId3"/>
              </a:rPr>
              <a:t> </a:t>
            </a:r>
            <a:r>
              <a:rPr lang="en-NL" dirty="0" err="1">
                <a:hlinkClick r:id="rId3"/>
              </a:rPr>
              <a:t>familie</a:t>
            </a:r>
            <a:r>
              <a:rPr lang="en-NL" dirty="0">
                <a:hlinkClick r:id="rId3"/>
              </a:rPr>
              <a:t> | NPO Start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5B2D9F-15E1-4675-812E-5C2E94E9385F}" type="slidenum">
              <a:rPr lang="en-NL" smtClean="0"/>
              <a:t>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67010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dfa.nl/onderwijs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po.nl/start/afspelen/mijn-gelukkige-ingewikkelde-famili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559175"/>
            <a:ext cx="16230600" cy="3295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Mijn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gelukkige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ingewikkelde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familie</a:t>
            </a:r>
            <a:b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</a:br>
            <a:r>
              <a:rPr lang="en-US" sz="4000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2"/>
              </a:rPr>
              <a:t>In </a:t>
            </a:r>
            <a:r>
              <a:rPr lang="en-US" sz="4000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2"/>
              </a:rPr>
              <a:t>samenwerking</a:t>
            </a:r>
            <a:r>
              <a:rPr lang="en-US" sz="4000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2"/>
              </a:rPr>
              <a:t> met </a:t>
            </a:r>
          </a:p>
          <a:p>
            <a:pPr algn="ctr">
              <a:lnSpc>
                <a:spcPts val="6999"/>
              </a:lnSpc>
            </a:pPr>
            <a:r>
              <a:rPr lang="en-US" sz="4000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2"/>
              </a:rPr>
              <a:t>International Documentary Film Festival (IDFA)</a:t>
            </a:r>
            <a:endParaRPr lang="en-US" sz="4000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 err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Lesduur</a:t>
            </a:r>
            <a:r>
              <a:rPr lang="en-US" sz="3500" b="1" dirty="0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: 45 </a:t>
            </a:r>
            <a:r>
              <a:rPr lang="en-US" sz="3500" b="1" dirty="0" err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minuten</a:t>
            </a:r>
            <a:endParaRPr lang="en-US" sz="3500" b="1" dirty="0">
              <a:solidFill>
                <a:srgbClr val="FFFFFF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gaan we doen?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60650"/>
            <a:ext cx="16230600" cy="374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Leerdoelen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Introductie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Documentaire</a:t>
            </a:r>
            <a:r>
              <a:rPr lang="en-US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kijken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Nagesprek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Opdracht</a:t>
            </a:r>
            <a:r>
              <a:rPr lang="en-US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brief </a:t>
            </a: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schrijven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Evaluatie</a:t>
            </a:r>
            <a:r>
              <a:rPr lang="en-US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Leerdoelen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279775"/>
            <a:ext cx="16230600" cy="3115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leren dat families in veel verschillende vormen bestaan en dat elke familie uniek is.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ontwikkelen begrip voor kinderen die in verschillende gezinssituaties opgroeien.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begrijpen dat een gezin tegelijkertijd gelukkig én soms ingewikkeld kan zijn.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Introductie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086100"/>
            <a:ext cx="16230600" cy="3115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 titel van de film is ‘Mijn gelukkige ingewikkelde familie’. 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Waar denk je dat deze film over gaat? 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betekent familie volgens jou?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Welke soorten families ken je in jouw omgeving? 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Kunnen we verschillende vormen van families opnoemen? </a:t>
            </a:r>
            <a:endParaRPr lang="en-US" sz="3500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nl-NL" sz="4999" b="1" noProof="0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Documentaire kijken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D6300418-DE09-A8B6-FC1E-59E40D82DAD7}"/>
              </a:ext>
            </a:extLst>
          </p:cNvPr>
          <p:cNvSpPr txBox="1"/>
          <p:nvPr/>
        </p:nvSpPr>
        <p:spPr>
          <a:xfrm>
            <a:off x="1219200" y="4697412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nl-NL" sz="4999" b="1" noProof="0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3"/>
              </a:rPr>
              <a:t>Klik hier om </a:t>
            </a:r>
            <a:r>
              <a:rPr lang="nl-NL" sz="4999" b="1" noProof="0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3"/>
              </a:rPr>
              <a:t>naa</a:t>
            </a:r>
            <a:r>
              <a:rPr lang="nl-NL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3"/>
              </a:rPr>
              <a:t>r de documentaire te gaan</a:t>
            </a:r>
            <a:endParaRPr lang="nl-NL" sz="4999" b="1" noProof="0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Nagesprek</a:t>
            </a:r>
            <a:endParaRPr lang="en-US" sz="4999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2127596"/>
            <a:ext cx="16230600" cy="7488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Hoe voelen Isa, Dylan en Isabel zich aan het begin van de film?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Zou je de vraag “Wat is volgens jou familie?” nu anders beantwoorden dan vóór de film?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Hoe voelen Isa, Dylan en Isabel zich ongeveer in het midden van de film? Waarom voelen zich zo denk je?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Isa zegt in de film: “Het aller-</a:t>
            </a:r>
            <a:r>
              <a:rPr lang="nl-NL" sz="2800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allerstomste</a:t>
            </a:r>
            <a:r>
              <a:rPr lang="nl-NL" sz="28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 is dat ik onrust voel of ik iedereen wel genoeg zie.” Wat bedoelt Isa hiermee?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Denk je dat Isa, Dylan en Isabel het vooral ingewikkeld vinden op het moment dat ze hun situatie aan iemand anders moeten uitleggen, of vinden ze het zelf ingewikkeld?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maakte de families van Isa, Dylan &amp; Isabel soms ingewikkeld? En wat maakte de families gelukkig?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zou je doen als je merkt dat iemand het ingewikkeld vindt om diens familie uit te leggen? 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Bedenk drie kernwoorden die samenvatten wat fijn is aan het hebben van familie.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Denk je dat deze kernwoorden alleen voor jou gelden, of ook voor kinderen in andere soorten families? </a:t>
            </a:r>
            <a:endParaRPr lang="en-US" sz="2800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A0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Uitbreiding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-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Opdracht</a:t>
            </a:r>
            <a: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brief </a:t>
            </a:r>
            <a:r>
              <a:rPr lang="en-US" sz="4999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schrijven</a:t>
            </a:r>
            <a:endParaRPr lang="en-US" sz="4999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2933700"/>
            <a:ext cx="16230600" cy="6250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Kies één van deze opties: </a:t>
            </a:r>
            <a:b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</a:b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Een familielid uit je eigen </a:t>
            </a:r>
            <a:r>
              <a:rPr lang="nl-NL" sz="3499" dirty="0" err="1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leven.Isa</a:t>
            </a: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, Dylan of Isabel uit de film.</a:t>
            </a:r>
          </a:p>
          <a:p>
            <a:pPr>
              <a:lnSpc>
                <a:spcPts val="4899"/>
              </a:lnSpc>
            </a:pPr>
            <a:endParaRPr lang="nl-NL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>
              <a:lnSpc>
                <a:spcPts val="4899"/>
              </a:lnSpc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Denk na over deze vragen:</a:t>
            </a:r>
          </a:p>
          <a:p>
            <a:pPr marL="457200" indent="-457200">
              <a:lnSpc>
                <a:spcPts val="4899"/>
              </a:lnSpc>
              <a:buFont typeface="Arial" panose="020B0604020202020204" pitchFamily="34" charset="0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wil je hen vertellen dat je misschien nog nooit hebt gezegd?</a:t>
            </a:r>
          </a:p>
          <a:p>
            <a:pPr marL="457200" indent="-457200">
              <a:lnSpc>
                <a:spcPts val="4899"/>
              </a:lnSpc>
              <a:buFont typeface="Arial" panose="020B0604020202020204" pitchFamily="34" charset="0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zou je graag van hen willen weten?</a:t>
            </a:r>
          </a:p>
          <a:p>
            <a:pPr marL="457200" indent="-457200">
              <a:lnSpc>
                <a:spcPts val="4899"/>
              </a:lnSpc>
              <a:buFont typeface="Arial" panose="020B0604020202020204" pitchFamily="34" charset="0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Waar ben je nieuwsgierig naar?</a:t>
            </a:r>
          </a:p>
          <a:p>
            <a:pPr marL="457200" indent="-457200">
              <a:lnSpc>
                <a:spcPts val="4899"/>
              </a:lnSpc>
              <a:buFont typeface="Arial" panose="020B0604020202020204" pitchFamily="34" charset="0"/>
              <a:buChar char="•"/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Welk compliment wil je hen geven?</a:t>
            </a:r>
          </a:p>
          <a:p>
            <a:pPr>
              <a:lnSpc>
                <a:spcPts val="4899"/>
              </a:lnSpc>
            </a:pPr>
            <a:endParaRPr lang="nl-NL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>
              <a:lnSpc>
                <a:spcPts val="4899"/>
              </a:lnSpc>
            </a:pPr>
            <a:r>
              <a:rPr lang="nl-NL" sz="3499" dirty="0">
                <a:solidFill>
                  <a:srgbClr val="FFFFFF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Tip: Schrijf eerst op wat je wilt zeggen voordat je begint met schrijven of opnemen.</a:t>
            </a:r>
            <a:endParaRPr lang="en-US" sz="3499" dirty="0">
              <a:solidFill>
                <a:srgbClr val="FFFFFF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42B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85825"/>
            <a:ext cx="16230600" cy="90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Evaluatie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3613"/>
            <a:ext cx="16230600" cy="63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FFFF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heb je geleerd deze les?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4F5D1EE00D914E9B5427E5A9E647AD" ma:contentTypeVersion="16" ma:contentTypeDescription="Een nieuw document maken." ma:contentTypeScope="" ma:versionID="8ad0c95def90169c3dcaffb49176417c">
  <xsd:schema xmlns:xsd="http://www.w3.org/2001/XMLSchema" xmlns:xs="http://www.w3.org/2001/XMLSchema" xmlns:p="http://schemas.microsoft.com/office/2006/metadata/properties" xmlns:ns2="10580ea0-1ad5-482f-b20c-614d71681fd6" xmlns:ns3="f62a52bf-34c4-4048-b09c-58a25362e64f" xmlns:ns4="22171aab-d911-466e-ad67-bf8a68927320" targetNamespace="http://schemas.microsoft.com/office/2006/metadata/properties" ma:root="true" ma:fieldsID="936f2f152b115340160ba457e52c094a" ns2:_="" ns3:_="" ns4:_="">
    <xsd:import namespace="10580ea0-1ad5-482f-b20c-614d71681fd6"/>
    <xsd:import namespace="f62a52bf-34c4-4048-b09c-58a25362e64f"/>
    <xsd:import namespace="22171aab-d911-466e-ad67-bf8a68927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580ea0-1ad5-482f-b20c-614d71681f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2525d9d6-2eb2-4e0b-85c6-c94afad0db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2a52bf-34c4-4048-b09c-58a25362e64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490e9bc-9e28-4605-b3a1-81dc391e427d}" ma:internalName="TaxCatchAll" ma:showField="CatchAllData" ma:web="f62a52bf-34c4-4048-b09c-58a25362e6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71aab-d911-466e-ad67-bf8a6892732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2a52bf-34c4-4048-b09c-58a25362e64f" xsi:nil="true"/>
    <lcf76f155ced4ddcb4097134ff3c332f xmlns="10580ea0-1ad5-482f-b20c-614d71681fd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5750E9-66C0-454B-9100-1BEB24E9C113}"/>
</file>

<file path=customXml/itemProps2.xml><?xml version="1.0" encoding="utf-8"?>
<ds:datastoreItem xmlns:ds="http://schemas.openxmlformats.org/officeDocument/2006/customXml" ds:itemID="{667CAA49-1525-49CE-898A-C3D8CE0C53EE}">
  <ds:schemaRefs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http://purl.org/dc/dcmitype/"/>
    <ds:schemaRef ds:uri="http://schemas.openxmlformats.org/package/2006/metadata/core-properties"/>
    <ds:schemaRef ds:uri="22171aab-d911-466e-ad67-bf8a68927320"/>
    <ds:schemaRef ds:uri="f62a52bf-34c4-4048-b09c-58a25362e64f"/>
    <ds:schemaRef ds:uri="10580ea0-1ad5-482f-b20c-614d71681fd6"/>
  </ds:schemaRefs>
</ds:datastoreItem>
</file>

<file path=customXml/itemProps3.xml><?xml version="1.0" encoding="utf-8"?>
<ds:datastoreItem xmlns:ds="http://schemas.openxmlformats.org/officeDocument/2006/customXml" ds:itemID="{923DACC8-E814-4665-AC4D-14C4F47FBED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467</Words>
  <Application>Microsoft Office PowerPoint</Application>
  <PresentationFormat>Custom</PresentationFormat>
  <Paragraphs>48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Cabinet Grotesk Medium</vt:lpstr>
      <vt:lpstr>Arial</vt:lpstr>
      <vt:lpstr>Cabinet Grotesk</vt:lpstr>
      <vt:lpstr>Cabinet Grotesk Heavy</vt:lpstr>
      <vt:lpstr>Aptos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Kleur Powerpoint 4 - Prentenboek ‘Ik ben uniek’</dc:title>
  <cp:lastModifiedBy>Tuyet Stooker</cp:lastModifiedBy>
  <cp:revision>1</cp:revision>
  <dcterms:created xsi:type="dcterms:W3CDTF">2006-08-16T00:00:00Z</dcterms:created>
  <dcterms:modified xsi:type="dcterms:W3CDTF">2026-08-30T18:42:08Z</dcterms:modified>
  <dc:identifier>DAHRV3gWj2Q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0x010100084F5D1EE00D914E9B5427E5A9E647AD</vt:lpwstr>
  </property>
  <property fmtid="{D5CDD505-2E9C-101B-9397-08002B2CF9AE}" pid="3" name="MediaServiceImageTags">
    <vt:lpwstr/>
  </property>
</Properties>
</file>