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8288000" cy="10287000"/>
  <p:notesSz cx="6858000" cy="9144000"/>
  <p:embeddedFontLst>
    <p:embeddedFont>
      <p:font typeface="Cabinet Grotesk"/>
      <p:regular r:id="rId14"/>
    </p:embeddedFont>
    <p:embeddedFont>
      <p:font typeface="Cabinet Grotesk Heavy"/>
      <p:regular r:id="rId15"/>
      <p:bold r:id="rId16"/>
    </p:embeddedFont>
    <p:embeddedFont>
      <p:font typeface="Cabinet Grotesk Medium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393454"/>
            <a:ext cx="16230600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De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liefde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overwint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40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35325"/>
            <a:ext cx="16230600" cy="372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weet je al van liefde?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Màrk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Nick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Opdrachten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925762"/>
            <a:ext cx="16230600" cy="434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denken na over de werking van vooroordelen en discriminatie aan de hand van de verhalen van Nick en Màrk.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reflecteren op eigen leven en keuzes met als doel om empathie voor anderen te vormen.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formuleren hoe je een goede bondgenoot kunnen zijn. 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maken samen afspraken over hoe je de klas een veilige omgeving kunnen laten zijn.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weet jij al over dit onderwerp?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4882"/>
            <a:ext cx="16230600" cy="64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Schrijf drie woorden op over hoe mensen liefde naar elkaar tonen.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Màrk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Bekijk de video van Màrk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zijn jouw ervaringen met vooroordelen?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Nick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535363"/>
            <a:ext cx="16230600" cy="311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Bekijk de video van Nick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Welke voorbeelden van discriminatie noemt Nick?  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doet dit met hem?  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Herkennen jullie dit gevoel?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Voor jouw en onze veiligheid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kan jullie klas doen om te zorgen dat iedereen zich veilig voelt?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Maak een lijst met voorbeelden.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Goede bondgenoten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Wat betekent het om een goede bondgenoot te zijn?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Maak een mindmap.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heb je geleerd deze les?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632825"/>
            <a:ext cx="1623060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Deze lesbrief is ontwikkeld in samenwerking met Anne Frank Stichting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C5FC9D-6B5D-426E-B606-805A40AE63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C29483-DABE-4D90-A237-090D876045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46F7ED-6714-4A45-ACFA-58E6DABCB39C}">
  <ds:schemaRefs>
    <ds:schemaRef ds:uri="http://schemas.microsoft.com/office/2006/metadata/properties"/>
    <ds:schemaRef ds:uri="http://schemas.microsoft.com/office/infopath/2007/PartnerControls"/>
    <ds:schemaRef ds:uri="f62a52bf-34c4-4048-b09c-58a25362e64f"/>
    <ds:schemaRef ds:uri="10580ea0-1ad5-482f-b20c-614d71681f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Macintosh PowerPoint</Application>
  <PresentationFormat>Aangepast</PresentationFormat>
  <Paragraphs>37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Cabinet Grotesk Medium</vt:lpstr>
      <vt:lpstr>Calibri</vt:lpstr>
      <vt:lpstr>Cabinet Grotesk</vt:lpstr>
      <vt:lpstr>Cabinet Grotesk Heavy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Kleur Powerpoint 5 - De liefde overwint</dc:title>
  <cp:lastModifiedBy>Martijn Huijben</cp:lastModifiedBy>
  <cp:revision>2</cp:revision>
  <dcterms:created xsi:type="dcterms:W3CDTF">2006-08-16T00:00:00Z</dcterms:created>
  <dcterms:modified xsi:type="dcterms:W3CDTF">2026-09-01T12:13:39Z</dcterms:modified>
  <dc:identifier>DAHRUulMTiY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</Properties>
</file>