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Cabinet Grotesk"/>
      <p:regular r:id="rId14"/>
    </p:embeddedFont>
    <p:embeddedFont>
      <p:font typeface="Cabinet Grotesk Heavy"/>
      <p:regular r:id="rId15"/>
      <p:bold r:id="rId16"/>
    </p:embeddedFont>
    <p:embeddedFont>
      <p:font typeface="Cabinet Grotesk Medium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393454"/>
            <a:ext cx="16230600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De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liefde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overwint</a:t>
            </a:r>
            <a:endParaRPr lang="en-US" sz="4999" b="1" dirty="0">
              <a:solidFill>
                <a:srgbClr val="000000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40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35325"/>
            <a:ext cx="16230600" cy="3721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weet je al van liefde?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Màrk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video van Nick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Opdrachten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925762"/>
            <a:ext cx="16230600" cy="434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denken na over de werking van vooroordelen en discriminatie aan de hand van de verhalen van Nick en Màrk.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reflecteren op eigen leven en keuzes met als doel om empathie voor anderen te vormen.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formuleren hoe je een goede bondgenoot kunnen zijn.  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maken samen afspraken over hoe je de klas een veilige omgeving kunnen laten zijn.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weet jij al over dit onderwerp?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4882"/>
            <a:ext cx="16230600" cy="641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Schrijf drie woorden op over hoe mensen liefde naar elkaar tonen.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Màrk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Bekijk de video van Màrk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zijn jouw ervaringen met vooroordelen?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 van Nick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535363"/>
            <a:ext cx="16230600" cy="3111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Bekijk de video van Nick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Welke voorbeelden van discriminatie noemt Nick? 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doet dit met hem?  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Herkennen jullie dit gevoel?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Voor jouw en onze veiligheid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kan jullie klas doen om te zorgen dat iedereen zich veilig voelt?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Maak een lijst met voorbeelden.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Goede bondgenoten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154488"/>
            <a:ext cx="16230600" cy="1873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Wat betekent het om een goede bondgenoot te zijn?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Maak een mindmap.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 deze les?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8632825"/>
            <a:ext cx="1623060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Deze lesbrief is ontwikkeld in samenwerking met Anne Frank Stichting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006BCB-E071-42DB-BBFE-75421400B43D}">
  <ds:schemaRefs>
    <ds:schemaRef ds:uri="http://schemas.microsoft.com/office/2006/metadata/properties"/>
    <ds:schemaRef ds:uri="http://schemas.microsoft.com/office/infopath/2007/PartnerControls"/>
    <ds:schemaRef ds:uri="f62a52bf-34c4-4048-b09c-58a25362e64f"/>
    <ds:schemaRef ds:uri="10580ea0-1ad5-482f-b20c-614d71681fd6"/>
  </ds:schemaRefs>
</ds:datastoreItem>
</file>

<file path=customXml/itemProps2.xml><?xml version="1.0" encoding="utf-8"?>
<ds:datastoreItem xmlns:ds="http://schemas.openxmlformats.org/officeDocument/2006/customXml" ds:itemID="{57E9B5C5-D8D7-4AE0-B3CD-2D2B847F40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85E31CB-7CBB-4D41-AFC7-B8F718067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Macintosh PowerPoint</Application>
  <PresentationFormat>Aangepast</PresentationFormat>
  <Paragraphs>37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5" baseType="lpstr">
      <vt:lpstr>Cabinet Grotesk Medium</vt:lpstr>
      <vt:lpstr>Calibri</vt:lpstr>
      <vt:lpstr>Cabinet Grotesk</vt:lpstr>
      <vt:lpstr>Cabinet Grotesk Heavy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Blanco Powerpoint 5 - De liefde overwint</dc:title>
  <cp:lastModifiedBy>Martijn Huijben</cp:lastModifiedBy>
  <cp:revision>2</cp:revision>
  <dcterms:created xsi:type="dcterms:W3CDTF">2006-08-16T00:00:00Z</dcterms:created>
  <dcterms:modified xsi:type="dcterms:W3CDTF">2026-09-01T12:13:51Z</dcterms:modified>
  <dc:identifier>DAHO5eUGmOw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</Properties>
</file>