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8288000" cy="10287000"/>
  <p:notesSz cx="6858000" cy="9144000"/>
  <p:embeddedFontLst>
    <p:embeddedFont>
      <p:font typeface="Cabinet Grotesk"/>
      <p:regular r:id="rId15"/>
    </p:embeddedFont>
    <p:embeddedFont>
      <p:font typeface="Cabinet Grotesk Heavy"/>
      <p:regular r:id="rId16"/>
      <p:bold r:id="rId17"/>
    </p:embeddedFont>
    <p:embeddedFont>
      <p:font typeface="Cabinet Grotesk Medium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3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01473" y="4393454"/>
            <a:ext cx="15285053" cy="15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Iedereen</a:t>
            </a:r>
            <a:r>
              <a:rPr lang="en-US" sz="4999" b="1" dirty="0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wil</a:t>
            </a:r>
            <a:r>
              <a:rPr lang="en-US" sz="4999" b="1" dirty="0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zichzelf</a:t>
            </a:r>
            <a:r>
              <a:rPr lang="en-US" sz="4999" b="1" dirty="0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kunnen</a:t>
            </a:r>
            <a:r>
              <a:rPr lang="en-US" sz="4999" b="1" dirty="0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zijn</a:t>
            </a:r>
            <a:endParaRPr lang="en-US" sz="4999" b="1" dirty="0">
              <a:solidFill>
                <a:srgbClr val="000000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err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Lesduur</a:t>
            </a:r>
            <a:r>
              <a:rPr lang="en-US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: 50 </a:t>
            </a:r>
            <a:r>
              <a:rPr lang="en-US" sz="3500" b="1" dirty="0" err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endParaRPr lang="en-US" sz="3500" b="1" dirty="0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gaan we doen?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526264"/>
            <a:ext cx="16230600" cy="434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Leerdoelen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weet je al van jezelf zijn?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 video van Michelle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 video van Simon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 video van Tomas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Opdrachten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Evaluatie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Leerdoelen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235325"/>
            <a:ext cx="16230600" cy="372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denken na over het kracht van jezelf kunnen zijn aan de hand van de verhalen van Michelle, Simon en Tomas.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reflecteren op je eigen leven en keuzes met als doel om empathie voor anderen te vormen.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formuleren de belangrijkste boodschap uit één van de drie video's.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maken afspraken over hoe iedereen zichzelf kan zijn op school.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weet jij al over dit onderwerp?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Wanneer of waar kun jij echt jezelf zijn?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Schrijf in één zin op.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Video van Michelle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is je het meest bijgebleven over wat Michelle vertelt?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Schrijf in één zin op.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Video van Simon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zou jij moeilijk vinden als je Simon zou zijn?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Bespreek in tweetallen.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Video van Tomas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Schrijf een voorbeeld op van een persoon die jou inspireert, omdat deze zichzelf is.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Waarom bewonder je die persoon?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Belangrijkste boodschap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Maak groepjes en kies één video nog eens om te bekijken met je groepje.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is voor jullie groepje de belangrijkste boodschap?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Slogan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535363"/>
            <a:ext cx="16230600" cy="311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Schrijf met je groepje een slogan over jullie belangrijke boodschap.</a:t>
            </a:r>
          </a:p>
          <a:p>
            <a:pPr algn="l">
              <a:lnSpc>
                <a:spcPts val="4900"/>
              </a:lnSpc>
            </a:pPr>
            <a:endParaRPr lang="en-US" sz="3500" b="1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Presenteer deze aan de klas en vertel: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Waarom hebben jullie deze slogan gekozen?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kan deze slogan betekenen op Paarse Vrijdag?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Evaluatie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heb je geleerd in deze les?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8632825"/>
            <a:ext cx="16230600" cy="6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Deze lesbrief is ontwikkeld in samenwerking met Anne Frank Stichting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F5D1EE00D914E9B5427E5A9E647AD" ma:contentTypeVersion="16" ma:contentTypeDescription="Create a new document." ma:contentTypeScope="" ma:versionID="334b29a66b098375ce00e23e7164584b">
  <xsd:schema xmlns:xsd="http://www.w3.org/2001/XMLSchema" xmlns:xs="http://www.w3.org/2001/XMLSchema" xmlns:p="http://schemas.microsoft.com/office/2006/metadata/properties" xmlns:ns2="10580ea0-1ad5-482f-b20c-614d71681fd6" xmlns:ns3="f62a52bf-34c4-4048-b09c-58a25362e64f" xmlns:ns4="22171aab-d911-466e-ad67-bf8a68927320" targetNamespace="http://schemas.microsoft.com/office/2006/metadata/properties" ma:root="true" ma:fieldsID="5df4b2cc380778bba86542b35ab5c585" ns2:_="" ns3:_="" ns4:_="">
    <xsd:import namespace="10580ea0-1ad5-482f-b20c-614d71681fd6"/>
    <xsd:import namespace="f62a52bf-34c4-4048-b09c-58a25362e64f"/>
    <xsd:import namespace="22171aab-d911-466e-ad67-bf8a68927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80ea0-1ad5-482f-b20c-614d71681f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525d9d6-2eb2-4e0b-85c6-c94afad0db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a52bf-34c4-4048-b09c-58a25362e6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90e9bc-9e28-4605-b3a1-81dc391e427d}" ma:internalName="TaxCatchAll" ma:showField="CatchAllData" ma:web="f62a52bf-34c4-4048-b09c-58a25362e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1aab-d911-466e-ad67-bf8a6892732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2a52bf-34c4-4048-b09c-58a25362e64f" xsi:nil="true"/>
    <lcf76f155ced4ddcb4097134ff3c332f xmlns="10580ea0-1ad5-482f-b20c-614d71681fd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EB9E99-5E5A-4593-9208-F902F0B67E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580ea0-1ad5-482f-b20c-614d71681fd6"/>
    <ds:schemaRef ds:uri="f62a52bf-34c4-4048-b09c-58a25362e64f"/>
    <ds:schemaRef ds:uri="22171aab-d911-466e-ad67-bf8a689273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177888-F0B3-462E-8258-877911C2A454}">
  <ds:schemaRefs>
    <ds:schemaRef ds:uri="http://schemas.microsoft.com/office/2006/metadata/properties"/>
    <ds:schemaRef ds:uri="http://schemas.microsoft.com/office/infopath/2007/PartnerControls"/>
    <ds:schemaRef ds:uri="f62a52bf-34c4-4048-b09c-58a25362e64f"/>
    <ds:schemaRef ds:uri="10580ea0-1ad5-482f-b20c-614d71681fd6"/>
  </ds:schemaRefs>
</ds:datastoreItem>
</file>

<file path=customXml/itemProps3.xml><?xml version="1.0" encoding="utf-8"?>
<ds:datastoreItem xmlns:ds="http://schemas.openxmlformats.org/officeDocument/2006/customXml" ds:itemID="{5F018F2B-C3F7-4D1B-AB1B-2E6AD67B73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</Words>
  <Application>Microsoft Macintosh PowerPoint</Application>
  <PresentationFormat>Aangepast</PresentationFormat>
  <Paragraphs>44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Cabinet Grotesk Medium</vt:lpstr>
      <vt:lpstr>Calibri</vt:lpstr>
      <vt:lpstr>Cabinet Grotesk</vt:lpstr>
      <vt:lpstr>Cabinet Grotesk Heavy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Blanco Powerpoint 6 - Iedereen wil zichzelf kunnen zijn</dc:title>
  <cp:lastModifiedBy>Martijn Huijben</cp:lastModifiedBy>
  <cp:revision>2</cp:revision>
  <dcterms:created xsi:type="dcterms:W3CDTF">2006-08-16T00:00:00Z</dcterms:created>
  <dcterms:modified xsi:type="dcterms:W3CDTF">2026-09-01T12:14:48Z</dcterms:modified>
  <dc:identifier>DAHO5cPZHc0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0x010100084F5D1EE00D914E9B5427E5A9E647AD</vt:lpwstr>
  </property>
</Properties>
</file>